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40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z Kandivan" userId="3a5a2429a95c95b3" providerId="LiveId" clId="{7899D67F-59DE-444D-B97E-20CFB87F0CA7}"/>
    <pc:docChg chg="undo custSel modSld">
      <pc:chgData name="Hemz Kandivan" userId="3a5a2429a95c95b3" providerId="LiveId" clId="{7899D67F-59DE-444D-B97E-20CFB87F0CA7}" dt="2025-03-19T09:20:55.338" v="72" actId="255"/>
      <pc:docMkLst>
        <pc:docMk/>
      </pc:docMkLst>
      <pc:sldChg chg="modSp mod">
        <pc:chgData name="Hemz Kandivan" userId="3a5a2429a95c95b3" providerId="LiveId" clId="{7899D67F-59DE-444D-B97E-20CFB87F0CA7}" dt="2025-03-19T08:27:45.887" v="28" actId="404"/>
        <pc:sldMkLst>
          <pc:docMk/>
          <pc:sldMk cId="1553432724" sldId="262"/>
        </pc:sldMkLst>
        <pc:spChg chg="mod">
          <ac:chgData name="Hemz Kandivan" userId="3a5a2429a95c95b3" providerId="LiveId" clId="{7899D67F-59DE-444D-B97E-20CFB87F0CA7}" dt="2025-03-19T08:27:45.887" v="28" actId="404"/>
          <ac:spMkLst>
            <pc:docMk/>
            <pc:sldMk cId="1553432724" sldId="262"/>
            <ac:spMk id="7" creationId="{0BFEC426-B615-E549-83E5-140FD588BC64}"/>
          </ac:spMkLst>
        </pc:spChg>
      </pc:sldChg>
      <pc:sldChg chg="modSp mod">
        <pc:chgData name="Hemz Kandivan" userId="3a5a2429a95c95b3" providerId="LiveId" clId="{7899D67F-59DE-444D-B97E-20CFB87F0CA7}" dt="2025-03-19T08:44:29.947" v="33" actId="255"/>
        <pc:sldMkLst>
          <pc:docMk/>
          <pc:sldMk cId="3865605948" sldId="269"/>
        </pc:sldMkLst>
        <pc:spChg chg="mod">
          <ac:chgData name="Hemz Kandivan" userId="3a5a2429a95c95b3" providerId="LiveId" clId="{7899D67F-59DE-444D-B97E-20CFB87F0CA7}" dt="2025-03-19T08:44:29.947" v="33" actId="255"/>
          <ac:spMkLst>
            <pc:docMk/>
            <pc:sldMk cId="3865605948" sldId="269"/>
            <ac:spMk id="3" creationId="{373827F3-F386-AA4E-80ED-D86DEF8C158D}"/>
          </ac:spMkLst>
        </pc:spChg>
      </pc:sldChg>
      <pc:sldChg chg="modSp mod">
        <pc:chgData name="Hemz Kandivan" userId="3a5a2429a95c95b3" providerId="LiveId" clId="{7899D67F-59DE-444D-B97E-20CFB87F0CA7}" dt="2025-03-19T08:55:58.457" v="44" actId="255"/>
        <pc:sldMkLst>
          <pc:docMk/>
          <pc:sldMk cId="2727850971" sldId="270"/>
        </pc:sldMkLst>
        <pc:spChg chg="mod">
          <ac:chgData name="Hemz Kandivan" userId="3a5a2429a95c95b3" providerId="LiveId" clId="{7899D67F-59DE-444D-B97E-20CFB87F0CA7}" dt="2025-03-19T08:55:58.457" v="44" actId="255"/>
          <ac:spMkLst>
            <pc:docMk/>
            <pc:sldMk cId="2727850971" sldId="270"/>
            <ac:spMk id="5" creationId="{1B07C49E-AFFC-EC46-8930-E4D428F5F943}"/>
          </ac:spMkLst>
        </pc:spChg>
      </pc:sldChg>
      <pc:sldChg chg="modSp mod">
        <pc:chgData name="Hemz Kandivan" userId="3a5a2429a95c95b3" providerId="LiveId" clId="{7899D67F-59DE-444D-B97E-20CFB87F0CA7}" dt="2025-03-19T09:19:18.906" v="68" actId="404"/>
        <pc:sldMkLst>
          <pc:docMk/>
          <pc:sldMk cId="981671777" sldId="296"/>
        </pc:sldMkLst>
        <pc:spChg chg="mod">
          <ac:chgData name="Hemz Kandivan" userId="3a5a2429a95c95b3" providerId="LiveId" clId="{7899D67F-59DE-444D-B97E-20CFB87F0CA7}" dt="2025-03-19T09:19:18.906" v="68" actId="404"/>
          <ac:spMkLst>
            <pc:docMk/>
            <pc:sldMk cId="981671777" sldId="296"/>
            <ac:spMk id="5" creationId="{85D9F803-CDBC-C74C-AF1B-2B5937D1C241}"/>
          </ac:spMkLst>
        </pc:spChg>
      </pc:sldChg>
      <pc:sldChg chg="modSp mod">
        <pc:chgData name="Hemz Kandivan" userId="3a5a2429a95c95b3" providerId="LiveId" clId="{7899D67F-59DE-444D-B97E-20CFB87F0CA7}" dt="2025-03-19T08:44:59.585" v="34" actId="255"/>
        <pc:sldMkLst>
          <pc:docMk/>
          <pc:sldMk cId="3869789237" sldId="304"/>
        </pc:sldMkLst>
        <pc:spChg chg="mod">
          <ac:chgData name="Hemz Kandivan" userId="3a5a2429a95c95b3" providerId="LiveId" clId="{7899D67F-59DE-444D-B97E-20CFB87F0CA7}" dt="2025-03-19T08:44:59.585" v="34" actId="255"/>
          <ac:spMkLst>
            <pc:docMk/>
            <pc:sldMk cId="3869789237" sldId="304"/>
            <ac:spMk id="3" creationId="{373827F3-F386-AA4E-80ED-D86DEF8C158D}"/>
          </ac:spMkLst>
        </pc:spChg>
      </pc:sldChg>
      <pc:sldChg chg="modSp mod">
        <pc:chgData name="Hemz Kandivan" userId="3a5a2429a95c95b3" providerId="LiveId" clId="{7899D67F-59DE-444D-B97E-20CFB87F0CA7}" dt="2025-03-19T08:47:32.997" v="36" actId="255"/>
        <pc:sldMkLst>
          <pc:docMk/>
          <pc:sldMk cId="80090182" sldId="305"/>
        </pc:sldMkLst>
        <pc:spChg chg="mod">
          <ac:chgData name="Hemz Kandivan" userId="3a5a2429a95c95b3" providerId="LiveId" clId="{7899D67F-59DE-444D-B97E-20CFB87F0CA7}" dt="2025-03-19T08:47:32.997" v="36" actId="255"/>
          <ac:spMkLst>
            <pc:docMk/>
            <pc:sldMk cId="80090182" sldId="305"/>
            <ac:spMk id="3" creationId="{373827F3-F386-AA4E-80ED-D86DEF8C158D}"/>
          </ac:spMkLst>
        </pc:spChg>
      </pc:sldChg>
      <pc:sldChg chg="modSp mod">
        <pc:chgData name="Hemz Kandivan" userId="3a5a2429a95c95b3" providerId="LiveId" clId="{7899D67F-59DE-444D-B97E-20CFB87F0CA7}" dt="2025-03-19T09:10:49.570" v="52" actId="255"/>
        <pc:sldMkLst>
          <pc:docMk/>
          <pc:sldMk cId="3145340593" sldId="306"/>
        </pc:sldMkLst>
        <pc:spChg chg="mod">
          <ac:chgData name="Hemz Kandivan" userId="3a5a2429a95c95b3" providerId="LiveId" clId="{7899D67F-59DE-444D-B97E-20CFB87F0CA7}" dt="2025-03-19T09:10:49.570" v="52" actId="255"/>
          <ac:spMkLst>
            <pc:docMk/>
            <pc:sldMk cId="3145340593" sldId="306"/>
            <ac:spMk id="3" creationId="{373827F3-F386-AA4E-80ED-D86DEF8C158D}"/>
          </ac:spMkLst>
        </pc:spChg>
      </pc:sldChg>
      <pc:sldChg chg="modSp mod">
        <pc:chgData name="Hemz Kandivan" userId="3a5a2429a95c95b3" providerId="LiveId" clId="{7899D67F-59DE-444D-B97E-20CFB87F0CA7}" dt="2025-03-19T09:09:19.009" v="50" actId="255"/>
        <pc:sldMkLst>
          <pc:docMk/>
          <pc:sldMk cId="1106727586" sldId="307"/>
        </pc:sldMkLst>
        <pc:spChg chg="mod">
          <ac:chgData name="Hemz Kandivan" userId="3a5a2429a95c95b3" providerId="LiveId" clId="{7899D67F-59DE-444D-B97E-20CFB87F0CA7}" dt="2025-03-19T09:09:19.009" v="50" actId="255"/>
          <ac:spMkLst>
            <pc:docMk/>
            <pc:sldMk cId="1106727586" sldId="307"/>
            <ac:spMk id="3" creationId="{373827F3-F386-AA4E-80ED-D86DEF8C158D}"/>
          </ac:spMkLst>
        </pc:spChg>
      </pc:sldChg>
      <pc:sldChg chg="modSp mod">
        <pc:chgData name="Hemz Kandivan" userId="3a5a2429a95c95b3" providerId="LiveId" clId="{7899D67F-59DE-444D-B97E-20CFB87F0CA7}" dt="2025-03-19T09:11:34.949" v="59" actId="404"/>
        <pc:sldMkLst>
          <pc:docMk/>
          <pc:sldMk cId="706594483" sldId="308"/>
        </pc:sldMkLst>
        <pc:spChg chg="mod">
          <ac:chgData name="Hemz Kandivan" userId="3a5a2429a95c95b3" providerId="LiveId" clId="{7899D67F-59DE-444D-B97E-20CFB87F0CA7}" dt="2025-03-19T09:11:34.949" v="59" actId="404"/>
          <ac:spMkLst>
            <pc:docMk/>
            <pc:sldMk cId="706594483" sldId="308"/>
            <ac:spMk id="3" creationId="{373827F3-F386-AA4E-80ED-D86DEF8C158D}"/>
          </ac:spMkLst>
        </pc:spChg>
      </pc:sldChg>
      <pc:sldChg chg="modSp mod">
        <pc:chgData name="Hemz Kandivan" userId="3a5a2429a95c95b3" providerId="LiveId" clId="{7899D67F-59DE-444D-B97E-20CFB87F0CA7}" dt="2025-03-19T09:20:55.338" v="72" actId="255"/>
        <pc:sldMkLst>
          <pc:docMk/>
          <pc:sldMk cId="239597884" sldId="318"/>
        </pc:sldMkLst>
        <pc:spChg chg="mod">
          <ac:chgData name="Hemz Kandivan" userId="3a5a2429a95c95b3" providerId="LiveId" clId="{7899D67F-59DE-444D-B97E-20CFB87F0CA7}" dt="2025-03-19T09:19:55.448" v="70" actId="255"/>
          <ac:spMkLst>
            <pc:docMk/>
            <pc:sldMk cId="239597884" sldId="318"/>
            <ac:spMk id="17" creationId="{7EB236EA-F70B-02E7-4E9B-85C78AE74A6D}"/>
          </ac:spMkLst>
        </pc:spChg>
        <pc:spChg chg="mod">
          <ac:chgData name="Hemz Kandivan" userId="3a5a2429a95c95b3" providerId="LiveId" clId="{7899D67F-59DE-444D-B97E-20CFB87F0CA7}" dt="2025-03-19T09:20:55.338" v="72" actId="255"/>
          <ac:spMkLst>
            <pc:docMk/>
            <pc:sldMk cId="239597884" sldId="318"/>
            <ac:spMk id="19" creationId="{AD529809-4E1E-5500-7AB1-3089AF90A3FF}"/>
          </ac:spMkLst>
        </pc:spChg>
      </pc:sldChg>
      <pc:sldChg chg="modSp mod">
        <pc:chgData name="Hemz Kandivan" userId="3a5a2429a95c95b3" providerId="LiveId" clId="{7899D67F-59DE-444D-B97E-20CFB87F0CA7}" dt="2025-03-19T08:18:08.463" v="6" actId="404"/>
        <pc:sldMkLst>
          <pc:docMk/>
          <pc:sldMk cId="1980221439" sldId="331"/>
        </pc:sldMkLst>
        <pc:spChg chg="mod">
          <ac:chgData name="Hemz Kandivan" userId="3a5a2429a95c95b3" providerId="LiveId" clId="{7899D67F-59DE-444D-B97E-20CFB87F0CA7}" dt="2025-03-19T08:18:08.463" v="6" actId="404"/>
          <ac:spMkLst>
            <pc:docMk/>
            <pc:sldMk cId="1980221439" sldId="331"/>
            <ac:spMk id="10" creationId="{79EF1473-3ADD-43F1-A495-57AAB7FD902F}"/>
          </ac:spMkLst>
        </pc:spChg>
      </pc:sldChg>
      <pc:sldChg chg="modSp mod">
        <pc:chgData name="Hemz Kandivan" userId="3a5a2429a95c95b3" providerId="LiveId" clId="{7899D67F-59DE-444D-B97E-20CFB87F0CA7}" dt="2025-03-19T08:17:59.463" v="4" actId="255"/>
        <pc:sldMkLst>
          <pc:docMk/>
          <pc:sldMk cId="2560061391" sldId="332"/>
        </pc:sldMkLst>
        <pc:spChg chg="mod">
          <ac:chgData name="Hemz Kandivan" userId="3a5a2429a95c95b3" providerId="LiveId" clId="{7899D67F-59DE-444D-B97E-20CFB87F0CA7}" dt="2025-03-19T08:17:59.463" v="4" actId="255"/>
          <ac:spMkLst>
            <pc:docMk/>
            <pc:sldMk cId="2560061391" sldId="332"/>
            <ac:spMk id="5" creationId="{8E999A1B-8752-489F-A63B-EA2F60186B52}"/>
          </ac:spMkLst>
        </pc:spChg>
      </pc:sldChg>
    </pc:docChg>
  </pc:docChgLst>
  <pc:docChgLst>
    <pc:chgData name="Hemz Kandivan" userId="3a5a2429a95c95b3" providerId="LiveId" clId="{82991CE5-3A62-47FB-A487-70F580DD438A}"/>
    <pc:docChg chg="undo custSel modSld">
      <pc:chgData name="Hemz Kandivan" userId="3a5a2429a95c95b3" providerId="LiveId" clId="{82991CE5-3A62-47FB-A487-70F580DD438A}" dt="2025-01-08T10:22:52.597" v="23722" actId="20577"/>
      <pc:docMkLst>
        <pc:docMk/>
      </pc:docMkLst>
      <pc:sldChg chg="modSp mod">
        <pc:chgData name="Hemz Kandivan" userId="3a5a2429a95c95b3" providerId="LiveId" clId="{82991CE5-3A62-47FB-A487-70F580DD438A}" dt="2025-01-06T11:26:09.935" v="20393" actId="20577"/>
        <pc:sldMkLst>
          <pc:docMk/>
          <pc:sldMk cId="1553432724" sldId="262"/>
        </pc:sldMkLst>
        <pc:spChg chg="mod">
          <ac:chgData name="Hemz Kandivan" userId="3a5a2429a95c95b3" providerId="LiveId" clId="{82991CE5-3A62-47FB-A487-70F580DD438A}" dt="2025-01-06T11:26:09.935" v="20393" actId="20577"/>
          <ac:spMkLst>
            <pc:docMk/>
            <pc:sldMk cId="1553432724" sldId="262"/>
            <ac:spMk id="7" creationId="{0BFEC426-B615-E549-83E5-140FD588BC64}"/>
          </ac:spMkLst>
        </pc:spChg>
      </pc:sldChg>
      <pc:sldChg chg="modSp mod">
        <pc:chgData name="Hemz Kandivan" userId="3a5a2429a95c95b3" providerId="LiveId" clId="{82991CE5-3A62-47FB-A487-70F580DD438A}" dt="2025-01-06T11:21:56.984" v="20102" actId="20577"/>
        <pc:sldMkLst>
          <pc:docMk/>
          <pc:sldMk cId="3288665831" sldId="263"/>
        </pc:sldMkLst>
        <pc:spChg chg="mod">
          <ac:chgData name="Hemz Kandivan" userId="3a5a2429a95c95b3" providerId="LiveId" clId="{82991CE5-3A62-47FB-A487-70F580DD438A}" dt="2025-01-06T11:21:56.984" v="20102" actId="20577"/>
          <ac:spMkLst>
            <pc:docMk/>
            <pc:sldMk cId="3288665831" sldId="263"/>
            <ac:spMk id="5" creationId="{1B07C49E-AFFC-EC46-8930-E4D428F5F943}"/>
          </ac:spMkLst>
        </pc:spChg>
      </pc:sldChg>
      <pc:sldChg chg="addSp modSp mod">
        <pc:chgData name="Hemz Kandivan" userId="3a5a2429a95c95b3" providerId="LiveId" clId="{82991CE5-3A62-47FB-A487-70F580DD438A}" dt="2025-01-06T11:21:15.565" v="20083" actId="20577"/>
        <pc:sldMkLst>
          <pc:docMk/>
          <pc:sldMk cId="2987552906" sldId="264"/>
        </pc:sldMkLst>
        <pc:spChg chg="mod">
          <ac:chgData name="Hemz Kandivan" userId="3a5a2429a95c95b3" providerId="LiveId" clId="{82991CE5-3A62-47FB-A487-70F580DD438A}" dt="2025-01-05T05:51:25.664" v="11807" actId="403"/>
          <ac:spMkLst>
            <pc:docMk/>
            <pc:sldMk cId="2987552906" sldId="264"/>
            <ac:spMk id="5" creationId="{1B07C49E-AFFC-EC46-8930-E4D428F5F943}"/>
          </ac:spMkLst>
        </pc:spChg>
        <pc:graphicFrameChg chg="add mod modGraphic">
          <ac:chgData name="Hemz Kandivan" userId="3a5a2429a95c95b3" providerId="LiveId" clId="{82991CE5-3A62-47FB-A487-70F580DD438A}" dt="2025-01-06T11:21:15.565" v="20083" actId="20577"/>
          <ac:graphicFrameMkLst>
            <pc:docMk/>
            <pc:sldMk cId="2987552906" sldId="264"/>
            <ac:graphicFrameMk id="2" creationId="{8B67F8D4-E2E9-4672-E931-4633A221F73A}"/>
          </ac:graphicFrameMkLst>
        </pc:graphicFrameChg>
      </pc:sldChg>
      <pc:sldChg chg="modSp mod">
        <pc:chgData name="Hemz Kandivan" userId="3a5a2429a95c95b3" providerId="LiveId" clId="{82991CE5-3A62-47FB-A487-70F580DD438A}" dt="2025-01-05T13:38:17.372" v="17805" actId="20577"/>
        <pc:sldMkLst>
          <pc:docMk/>
          <pc:sldMk cId="1578726356" sldId="265"/>
        </pc:sldMkLst>
        <pc:spChg chg="mod">
          <ac:chgData name="Hemz Kandivan" userId="3a5a2429a95c95b3" providerId="LiveId" clId="{82991CE5-3A62-47FB-A487-70F580DD438A}" dt="2025-01-05T13:38:17.372" v="17805" actId="20577"/>
          <ac:spMkLst>
            <pc:docMk/>
            <pc:sldMk cId="1578726356" sldId="265"/>
            <ac:spMk id="5" creationId="{1B07C49E-AFFC-EC46-8930-E4D428F5F943}"/>
          </ac:spMkLst>
        </pc:spChg>
      </pc:sldChg>
      <pc:sldChg chg="modSp mod">
        <pc:chgData name="Hemz Kandivan" userId="3a5a2429a95c95b3" providerId="LiveId" clId="{82991CE5-3A62-47FB-A487-70F580DD438A}" dt="2025-01-06T11:25:29.862" v="20373" actId="20577"/>
        <pc:sldMkLst>
          <pc:docMk/>
          <pc:sldMk cId="779971636" sldId="266"/>
        </pc:sldMkLst>
        <pc:spChg chg="mod">
          <ac:chgData name="Hemz Kandivan" userId="3a5a2429a95c95b3" providerId="LiveId" clId="{82991CE5-3A62-47FB-A487-70F580DD438A}" dt="2025-01-06T11:25:29.862" v="20373" actId="20577"/>
          <ac:spMkLst>
            <pc:docMk/>
            <pc:sldMk cId="779971636" sldId="266"/>
            <ac:spMk id="5" creationId="{1B07C49E-AFFC-EC46-8930-E4D428F5F943}"/>
          </ac:spMkLst>
        </pc:spChg>
      </pc:sldChg>
      <pc:sldChg chg="addSp modSp mod">
        <pc:chgData name="Hemz Kandivan" userId="3a5a2429a95c95b3" providerId="LiveId" clId="{82991CE5-3A62-47FB-A487-70F580DD438A}" dt="2025-01-06T13:06:47.529" v="22075" actId="20577"/>
        <pc:sldMkLst>
          <pc:docMk/>
          <pc:sldMk cId="3865605948" sldId="269"/>
        </pc:sldMkLst>
        <pc:spChg chg="mod">
          <ac:chgData name="Hemz Kandivan" userId="3a5a2429a95c95b3" providerId="LiveId" clId="{82991CE5-3A62-47FB-A487-70F580DD438A}" dt="2025-01-06T13:06:47.529" v="22075" actId="20577"/>
          <ac:spMkLst>
            <pc:docMk/>
            <pc:sldMk cId="3865605948" sldId="269"/>
            <ac:spMk id="3" creationId="{373827F3-F386-AA4E-80ED-D86DEF8C158D}"/>
          </ac:spMkLst>
        </pc:spChg>
        <pc:spChg chg="add mod">
          <ac:chgData name="Hemz Kandivan" userId="3a5a2429a95c95b3" providerId="LiveId" clId="{82991CE5-3A62-47FB-A487-70F580DD438A}" dt="2025-01-06T12:39:51.429" v="21328" actId="1036"/>
          <ac:spMkLst>
            <pc:docMk/>
            <pc:sldMk cId="3865605948" sldId="269"/>
            <ac:spMk id="7" creationId="{9D53E9E7-25AD-3E3B-DE06-A445B514BE2E}"/>
          </ac:spMkLst>
        </pc:spChg>
        <pc:picChg chg="add mod">
          <ac:chgData name="Hemz Kandivan" userId="3a5a2429a95c95b3" providerId="LiveId" clId="{82991CE5-3A62-47FB-A487-70F580DD438A}" dt="2025-01-03T08:38:44.320" v="13" actId="14100"/>
          <ac:picMkLst>
            <pc:docMk/>
            <pc:sldMk cId="3865605948" sldId="269"/>
            <ac:picMk id="6" creationId="{E25BA5CE-5BFD-900E-DF28-707137B7729F}"/>
          </ac:picMkLst>
        </pc:picChg>
      </pc:sldChg>
      <pc:sldChg chg="addSp modSp mod">
        <pc:chgData name="Hemz Kandivan" userId="3a5a2429a95c95b3" providerId="LiveId" clId="{82991CE5-3A62-47FB-A487-70F580DD438A}" dt="2025-01-07T01:32:12.048" v="23015" actId="1076"/>
        <pc:sldMkLst>
          <pc:docMk/>
          <pc:sldMk cId="2727850971" sldId="270"/>
        </pc:sldMkLst>
        <pc:spChg chg="mod">
          <ac:chgData name="Hemz Kandivan" userId="3a5a2429a95c95b3" providerId="LiveId" clId="{82991CE5-3A62-47FB-A487-70F580DD438A}" dt="2025-01-07T01:32:12.048" v="23015" actId="1076"/>
          <ac:spMkLst>
            <pc:docMk/>
            <pc:sldMk cId="2727850971" sldId="270"/>
            <ac:spMk id="5" creationId="{1B07C49E-AFFC-EC46-8930-E4D428F5F943}"/>
          </ac:spMkLst>
        </pc:spChg>
        <pc:spChg chg="add mod">
          <ac:chgData name="Hemz Kandivan" userId="3a5a2429a95c95b3" providerId="LiveId" clId="{82991CE5-3A62-47FB-A487-70F580DD438A}" dt="2025-01-07T01:32:08.527" v="23014" actId="1076"/>
          <ac:spMkLst>
            <pc:docMk/>
            <pc:sldMk cId="2727850971" sldId="270"/>
            <ac:spMk id="7" creationId="{38901173-1CED-6916-34ED-3C59C5AA3710}"/>
          </ac:spMkLst>
        </pc:spChg>
        <pc:picChg chg="add mod">
          <ac:chgData name="Hemz Kandivan" userId="3a5a2429a95c95b3" providerId="LiveId" clId="{82991CE5-3A62-47FB-A487-70F580DD438A}" dt="2025-01-07T01:31:57.776" v="23012" actId="1035"/>
          <ac:picMkLst>
            <pc:docMk/>
            <pc:sldMk cId="2727850971" sldId="270"/>
            <ac:picMk id="6" creationId="{A7EFAB6F-68A5-144A-D50F-7926FB658516}"/>
          </ac:picMkLst>
        </pc:picChg>
      </pc:sldChg>
      <pc:sldChg chg="modSp mod">
        <pc:chgData name="Hemz Kandivan" userId="3a5a2429a95c95b3" providerId="LiveId" clId="{82991CE5-3A62-47FB-A487-70F580DD438A}" dt="2025-01-08T10:14:11.821" v="23520" actId="13926"/>
        <pc:sldMkLst>
          <pc:docMk/>
          <pc:sldMk cId="1630123617" sldId="274"/>
        </pc:sldMkLst>
        <pc:spChg chg="mod">
          <ac:chgData name="Hemz Kandivan" userId="3a5a2429a95c95b3" providerId="LiveId" clId="{82991CE5-3A62-47FB-A487-70F580DD438A}" dt="2025-01-08T10:14:11.821" v="23520" actId="13926"/>
          <ac:spMkLst>
            <pc:docMk/>
            <pc:sldMk cId="1630123617" sldId="274"/>
            <ac:spMk id="5" creationId="{28684E62-A9F8-4E7A-AB01-78893062A1B4}"/>
          </ac:spMkLst>
        </pc:spChg>
      </pc:sldChg>
      <pc:sldChg chg="addSp delSp modSp mod">
        <pc:chgData name="Hemz Kandivan" userId="3a5a2429a95c95b3" providerId="LiveId" clId="{82991CE5-3A62-47FB-A487-70F580DD438A}" dt="2025-01-06T12:53:51.299" v="21942" actId="1037"/>
        <pc:sldMkLst>
          <pc:docMk/>
          <pc:sldMk cId="3410008520" sldId="275"/>
        </pc:sldMkLst>
        <pc:spChg chg="mod">
          <ac:chgData name="Hemz Kandivan" userId="3a5a2429a95c95b3" providerId="LiveId" clId="{82991CE5-3A62-47FB-A487-70F580DD438A}" dt="2025-01-05T13:09:47.925" v="17189" actId="1076"/>
          <ac:spMkLst>
            <pc:docMk/>
            <pc:sldMk cId="3410008520" sldId="275"/>
            <ac:spMk id="5" creationId="{28684E62-A9F8-4E7A-AB01-78893062A1B4}"/>
          </ac:spMkLst>
        </pc:spChg>
        <pc:spChg chg="add mod">
          <ac:chgData name="Hemz Kandivan" userId="3a5a2429a95c95b3" providerId="LiveId" clId="{82991CE5-3A62-47FB-A487-70F580DD438A}" dt="2025-01-05T13:09:30.425" v="17188" actId="20577"/>
          <ac:spMkLst>
            <pc:docMk/>
            <pc:sldMk cId="3410008520" sldId="275"/>
            <ac:spMk id="8" creationId="{A405D23C-1EAF-7C2F-260C-244768571596}"/>
          </ac:spMkLst>
        </pc:spChg>
        <pc:spChg chg="add mod">
          <ac:chgData name="Hemz Kandivan" userId="3a5a2429a95c95b3" providerId="LiveId" clId="{82991CE5-3A62-47FB-A487-70F580DD438A}" dt="2025-01-05T13:29:46.300" v="17358" actId="122"/>
          <ac:spMkLst>
            <pc:docMk/>
            <pc:sldMk cId="3410008520" sldId="275"/>
            <ac:spMk id="14" creationId="{E82DF1A1-878E-7142-551C-AE50B80B037E}"/>
          </ac:spMkLst>
        </pc:spChg>
        <pc:spChg chg="add mod">
          <ac:chgData name="Hemz Kandivan" userId="3a5a2429a95c95b3" providerId="LiveId" clId="{82991CE5-3A62-47FB-A487-70F580DD438A}" dt="2025-01-06T12:53:12.246" v="21919" actId="1076"/>
          <ac:spMkLst>
            <pc:docMk/>
            <pc:sldMk cId="3410008520" sldId="275"/>
            <ac:spMk id="15" creationId="{CF4CCADA-37ED-CC5A-2FED-9CB134EA4276}"/>
          </ac:spMkLst>
        </pc:spChg>
        <pc:spChg chg="add mod">
          <ac:chgData name="Hemz Kandivan" userId="3a5a2429a95c95b3" providerId="LiveId" clId="{82991CE5-3A62-47FB-A487-70F580DD438A}" dt="2025-01-06T12:53:51.299" v="21942" actId="1037"/>
          <ac:spMkLst>
            <pc:docMk/>
            <pc:sldMk cId="3410008520" sldId="275"/>
            <ac:spMk id="16" creationId="{C7957ABB-F14C-1FAF-739E-3767494045BD}"/>
          </ac:spMkLst>
        </pc:spChg>
        <pc:picChg chg="add mod">
          <ac:chgData name="Hemz Kandivan" userId="3a5a2429a95c95b3" providerId="LiveId" clId="{82991CE5-3A62-47FB-A487-70F580DD438A}" dt="2025-01-06T12:53:19.001" v="21931" actId="1038"/>
          <ac:picMkLst>
            <pc:docMk/>
            <pc:sldMk cId="3410008520" sldId="275"/>
            <ac:picMk id="10" creationId="{965863E4-33B7-EAED-E1D7-AA8BDCD4BE5E}"/>
          </ac:picMkLst>
        </pc:picChg>
        <pc:picChg chg="add mod modCrop">
          <ac:chgData name="Hemz Kandivan" userId="3a5a2429a95c95b3" providerId="LiveId" clId="{82991CE5-3A62-47FB-A487-70F580DD438A}" dt="2025-01-06T12:53:22.348" v="21932" actId="1076"/>
          <ac:picMkLst>
            <pc:docMk/>
            <pc:sldMk cId="3410008520" sldId="275"/>
            <ac:picMk id="13" creationId="{5F61CE3E-76E0-D676-3CF0-D5DD1A62C0CF}"/>
          </ac:picMkLst>
        </pc:picChg>
      </pc:sldChg>
      <pc:sldChg chg="modSp mod">
        <pc:chgData name="Hemz Kandivan" userId="3a5a2429a95c95b3" providerId="LiveId" clId="{82991CE5-3A62-47FB-A487-70F580DD438A}" dt="2025-01-06T11:00:34.702" v="18853" actId="113"/>
        <pc:sldMkLst>
          <pc:docMk/>
          <pc:sldMk cId="148114319" sldId="276"/>
        </pc:sldMkLst>
        <pc:spChg chg="mod">
          <ac:chgData name="Hemz Kandivan" userId="3a5a2429a95c95b3" providerId="LiveId" clId="{82991CE5-3A62-47FB-A487-70F580DD438A}" dt="2025-01-06T11:00:34.702" v="18853" actId="113"/>
          <ac:spMkLst>
            <pc:docMk/>
            <pc:sldMk cId="148114319" sldId="276"/>
            <ac:spMk id="5" creationId="{1B07C49E-AFFC-EC46-8930-E4D428F5F943}"/>
          </ac:spMkLst>
        </pc:spChg>
      </pc:sldChg>
      <pc:sldChg chg="addSp delSp modSp mod">
        <pc:chgData name="Hemz Kandivan" userId="3a5a2429a95c95b3" providerId="LiveId" clId="{82991CE5-3A62-47FB-A487-70F580DD438A}" dt="2025-01-06T13:42:41.470" v="22398" actId="404"/>
        <pc:sldMkLst>
          <pc:docMk/>
          <pc:sldMk cId="2459446073" sldId="289"/>
        </pc:sldMkLst>
        <pc:spChg chg="mod">
          <ac:chgData name="Hemz Kandivan" userId="3a5a2429a95c95b3" providerId="LiveId" clId="{82991CE5-3A62-47FB-A487-70F580DD438A}" dt="2025-01-06T13:42:41.470" v="22398" actId="404"/>
          <ac:spMkLst>
            <pc:docMk/>
            <pc:sldMk cId="2459446073" sldId="289"/>
            <ac:spMk id="5" creationId="{1B07C49E-AFFC-EC46-8930-E4D428F5F943}"/>
          </ac:spMkLst>
        </pc:spChg>
        <pc:spChg chg="add mod">
          <ac:chgData name="Hemz Kandivan" userId="3a5a2429a95c95b3" providerId="LiveId" clId="{82991CE5-3A62-47FB-A487-70F580DD438A}" dt="2025-01-06T12:55:19.542" v="21962" actId="1076"/>
          <ac:spMkLst>
            <pc:docMk/>
            <pc:sldMk cId="2459446073" sldId="289"/>
            <ac:spMk id="7" creationId="{6F23618E-6653-FE6E-13B7-B79CA890D501}"/>
          </ac:spMkLst>
        </pc:spChg>
        <pc:picChg chg="add mod">
          <ac:chgData name="Hemz Kandivan" userId="3a5a2429a95c95b3" providerId="LiveId" clId="{82991CE5-3A62-47FB-A487-70F580DD438A}" dt="2025-01-06T12:55:17.763" v="21961" actId="1036"/>
          <ac:picMkLst>
            <pc:docMk/>
            <pc:sldMk cId="2459446073" sldId="289"/>
            <ac:picMk id="3" creationId="{BA1CBDA8-AF3E-4B46-1BE9-CD3603F2995B}"/>
          </ac:picMkLst>
        </pc:picChg>
      </pc:sldChg>
      <pc:sldChg chg="addSp modSp mod">
        <pc:chgData name="Hemz Kandivan" userId="3a5a2429a95c95b3" providerId="LiveId" clId="{82991CE5-3A62-47FB-A487-70F580DD438A}" dt="2025-01-07T01:29:52.584" v="22987" actId="20577"/>
        <pc:sldMkLst>
          <pc:docMk/>
          <pc:sldMk cId="1813711241" sldId="293"/>
        </pc:sldMkLst>
        <pc:spChg chg="mod">
          <ac:chgData name="Hemz Kandivan" userId="3a5a2429a95c95b3" providerId="LiveId" clId="{82991CE5-3A62-47FB-A487-70F580DD438A}" dt="2025-01-07T01:29:17.383" v="22984" actId="20577"/>
          <ac:spMkLst>
            <pc:docMk/>
            <pc:sldMk cId="1813711241" sldId="293"/>
            <ac:spMk id="5" creationId="{1B07C49E-AFFC-EC46-8930-E4D428F5F943}"/>
          </ac:spMkLst>
        </pc:spChg>
        <pc:graphicFrameChg chg="add mod modGraphic">
          <ac:chgData name="Hemz Kandivan" userId="3a5a2429a95c95b3" providerId="LiveId" clId="{82991CE5-3A62-47FB-A487-70F580DD438A}" dt="2025-01-07T01:29:52.584" v="22987" actId="20577"/>
          <ac:graphicFrameMkLst>
            <pc:docMk/>
            <pc:sldMk cId="1813711241" sldId="293"/>
            <ac:graphicFrameMk id="2" creationId="{E6E2FD4C-290E-2373-7ABA-1E3E32DB7AC1}"/>
          </ac:graphicFrameMkLst>
        </pc:graphicFrameChg>
      </pc:sldChg>
      <pc:sldChg chg="addSp modSp mod">
        <pc:chgData name="Hemz Kandivan" userId="3a5a2429a95c95b3" providerId="LiveId" clId="{82991CE5-3A62-47FB-A487-70F580DD438A}" dt="2025-01-07T01:42:39.036" v="23104" actId="20577"/>
        <pc:sldMkLst>
          <pc:docMk/>
          <pc:sldMk cId="981671777" sldId="296"/>
        </pc:sldMkLst>
        <pc:spChg chg="mod">
          <ac:chgData name="Hemz Kandivan" userId="3a5a2429a95c95b3" providerId="LiveId" clId="{82991CE5-3A62-47FB-A487-70F580DD438A}" dt="2025-01-03T12:47:58.875" v="7829" actId="20577"/>
          <ac:spMkLst>
            <pc:docMk/>
            <pc:sldMk cId="981671777" sldId="296"/>
            <ac:spMk id="2" creationId="{54176327-8CC4-4356-8BBB-DC4965CE9857}"/>
          </ac:spMkLst>
        </pc:spChg>
        <pc:spChg chg="mod">
          <ac:chgData name="Hemz Kandivan" userId="3a5a2429a95c95b3" providerId="LiveId" clId="{82991CE5-3A62-47FB-A487-70F580DD438A}" dt="2025-01-07T01:42:39.036" v="23104" actId="20577"/>
          <ac:spMkLst>
            <pc:docMk/>
            <pc:sldMk cId="981671777" sldId="296"/>
            <ac:spMk id="5" creationId="{85D9F803-CDBC-C74C-AF1B-2B5937D1C241}"/>
          </ac:spMkLst>
        </pc:spChg>
        <pc:spChg chg="add mod">
          <ac:chgData name="Hemz Kandivan" userId="3a5a2429a95c95b3" providerId="LiveId" clId="{82991CE5-3A62-47FB-A487-70F580DD438A}" dt="2025-01-06T12:47:45.893" v="21697" actId="1076"/>
          <ac:spMkLst>
            <pc:docMk/>
            <pc:sldMk cId="981671777" sldId="296"/>
            <ac:spMk id="7" creationId="{9AD2AABE-AEE0-C17C-1CEF-44DB1C1A4E2A}"/>
          </ac:spMkLst>
        </pc:spChg>
        <pc:picChg chg="add mod">
          <ac:chgData name="Hemz Kandivan" userId="3a5a2429a95c95b3" providerId="LiveId" clId="{82991CE5-3A62-47FB-A487-70F580DD438A}" dt="2025-01-04T07:32:02.736" v="9640"/>
          <ac:picMkLst>
            <pc:docMk/>
            <pc:sldMk cId="981671777" sldId="296"/>
            <ac:picMk id="6" creationId="{D52E7DC9-52CC-35D6-84F5-AFAAE2FD0691}"/>
          </ac:picMkLst>
        </pc:picChg>
      </pc:sldChg>
      <pc:sldChg chg="addSp delSp modSp mod">
        <pc:chgData name="Hemz Kandivan" userId="3a5a2429a95c95b3" providerId="LiveId" clId="{82991CE5-3A62-47FB-A487-70F580DD438A}" dt="2025-01-05T12:09:33.449" v="16221" actId="14100"/>
        <pc:sldMkLst>
          <pc:docMk/>
          <pc:sldMk cId="280316088" sldId="299"/>
        </pc:sldMkLst>
        <pc:spChg chg="mod">
          <ac:chgData name="Hemz Kandivan" userId="3a5a2429a95c95b3" providerId="LiveId" clId="{82991CE5-3A62-47FB-A487-70F580DD438A}" dt="2025-01-05T05:50:49.065" v="11800" actId="20577"/>
          <ac:spMkLst>
            <pc:docMk/>
            <pc:sldMk cId="280316088" sldId="299"/>
            <ac:spMk id="3" creationId="{AB0AB2AC-B7E6-6849-9AE9-697369407F8F}"/>
          </ac:spMkLst>
        </pc:spChg>
        <pc:graphicFrameChg chg="add mod modGraphic">
          <ac:chgData name="Hemz Kandivan" userId="3a5a2429a95c95b3" providerId="LiveId" clId="{82991CE5-3A62-47FB-A487-70F580DD438A}" dt="2025-01-05T12:09:33.449" v="16221" actId="14100"/>
          <ac:graphicFrameMkLst>
            <pc:docMk/>
            <pc:sldMk cId="280316088" sldId="299"/>
            <ac:graphicFrameMk id="2" creationId="{7B5EB397-0A83-451F-7266-73BCCC6DC75C}"/>
          </ac:graphicFrameMkLst>
        </pc:graphicFrameChg>
      </pc:sldChg>
      <pc:sldChg chg="addSp delSp modSp mod">
        <pc:chgData name="Hemz Kandivan" userId="3a5a2429a95c95b3" providerId="LiveId" clId="{82991CE5-3A62-47FB-A487-70F580DD438A}" dt="2025-01-05T12:09:03.890" v="16220" actId="1076"/>
        <pc:sldMkLst>
          <pc:docMk/>
          <pc:sldMk cId="1385553969" sldId="302"/>
        </pc:sldMkLst>
        <pc:spChg chg="mod">
          <ac:chgData name="Hemz Kandivan" userId="3a5a2429a95c95b3" providerId="LiveId" clId="{82991CE5-3A62-47FB-A487-70F580DD438A}" dt="2025-01-05T05:51:08.962" v="11803" actId="14100"/>
          <ac:spMkLst>
            <pc:docMk/>
            <pc:sldMk cId="1385553969" sldId="302"/>
            <ac:spMk id="3" creationId="{AB0AB2AC-B7E6-6849-9AE9-697369407F8F}"/>
          </ac:spMkLst>
        </pc:spChg>
        <pc:spChg chg="mod">
          <ac:chgData name="Hemz Kandivan" userId="3a5a2429a95c95b3" providerId="LiveId" clId="{82991CE5-3A62-47FB-A487-70F580DD438A}" dt="2025-01-05T12:09:03.890" v="16220" actId="1076"/>
          <ac:spMkLst>
            <pc:docMk/>
            <pc:sldMk cId="1385553969" sldId="302"/>
            <ac:spMk id="11" creationId="{84F5ABFD-B4D4-43FF-959F-AFAF45B45269}"/>
          </ac:spMkLst>
        </pc:spChg>
        <pc:graphicFrameChg chg="add mod">
          <ac:chgData name="Hemz Kandivan" userId="3a5a2429a95c95b3" providerId="LiveId" clId="{82991CE5-3A62-47FB-A487-70F580DD438A}" dt="2025-01-05T04:30:12.226" v="10841" actId="20577"/>
          <ac:graphicFrameMkLst>
            <pc:docMk/>
            <pc:sldMk cId="1385553969" sldId="302"/>
            <ac:graphicFrameMk id="5" creationId="{1C1B43CC-F2D3-4783-12A9-7E571F21D2EF}"/>
          </ac:graphicFrameMkLst>
        </pc:graphicFrameChg>
      </pc:sldChg>
      <pc:sldChg chg="modSp mod">
        <pc:chgData name="Hemz Kandivan" userId="3a5a2429a95c95b3" providerId="LiveId" clId="{82991CE5-3A62-47FB-A487-70F580DD438A}" dt="2025-01-06T10:21:46.564" v="17844" actId="20577"/>
        <pc:sldMkLst>
          <pc:docMk/>
          <pc:sldMk cId="334532777" sldId="303"/>
        </pc:sldMkLst>
        <pc:spChg chg="mod">
          <ac:chgData name="Hemz Kandivan" userId="3a5a2429a95c95b3" providerId="LiveId" clId="{82991CE5-3A62-47FB-A487-70F580DD438A}" dt="2025-01-06T10:21:46.564" v="17844" actId="20577"/>
          <ac:spMkLst>
            <pc:docMk/>
            <pc:sldMk cId="334532777" sldId="303"/>
            <ac:spMk id="5" creationId="{1B07C49E-AFFC-EC46-8930-E4D428F5F943}"/>
          </ac:spMkLst>
        </pc:spChg>
      </pc:sldChg>
      <pc:sldChg chg="addSp modSp mod">
        <pc:chgData name="Hemz Kandivan" userId="3a5a2429a95c95b3" providerId="LiveId" clId="{82991CE5-3A62-47FB-A487-70F580DD438A}" dt="2025-01-06T13:16:51.021" v="22090" actId="20577"/>
        <pc:sldMkLst>
          <pc:docMk/>
          <pc:sldMk cId="3869789237" sldId="304"/>
        </pc:sldMkLst>
        <pc:spChg chg="mod">
          <ac:chgData name="Hemz Kandivan" userId="3a5a2429a95c95b3" providerId="LiveId" clId="{82991CE5-3A62-47FB-A487-70F580DD438A}" dt="2025-01-06T13:16:51.021" v="22090" actId="20577"/>
          <ac:spMkLst>
            <pc:docMk/>
            <pc:sldMk cId="3869789237" sldId="304"/>
            <ac:spMk id="3" creationId="{373827F3-F386-AA4E-80ED-D86DEF8C158D}"/>
          </ac:spMkLst>
        </pc:spChg>
        <pc:spChg chg="add mod">
          <ac:chgData name="Hemz Kandivan" userId="3a5a2429a95c95b3" providerId="LiveId" clId="{82991CE5-3A62-47FB-A487-70F580DD438A}" dt="2025-01-06T12:40:45.860" v="21382" actId="1038"/>
          <ac:spMkLst>
            <pc:docMk/>
            <pc:sldMk cId="3869789237" sldId="304"/>
            <ac:spMk id="7" creationId="{92403EED-6C71-F442-715B-C910D46D72D2}"/>
          </ac:spMkLst>
        </pc:spChg>
        <pc:picChg chg="add mod">
          <ac:chgData name="Hemz Kandivan" userId="3a5a2429a95c95b3" providerId="LiveId" clId="{82991CE5-3A62-47FB-A487-70F580DD438A}" dt="2025-01-03T08:46:55.289" v="434" actId="14100"/>
          <ac:picMkLst>
            <pc:docMk/>
            <pc:sldMk cId="3869789237" sldId="304"/>
            <ac:picMk id="6" creationId="{4B9CD846-A304-7576-AAB5-3FFB38E01356}"/>
          </ac:picMkLst>
        </pc:picChg>
      </pc:sldChg>
      <pc:sldChg chg="addSp modSp mod">
        <pc:chgData name="Hemz Kandivan" userId="3a5a2429a95c95b3" providerId="LiveId" clId="{82991CE5-3A62-47FB-A487-70F580DD438A}" dt="2025-01-06T13:20:41.552" v="22108" actId="20577"/>
        <pc:sldMkLst>
          <pc:docMk/>
          <pc:sldMk cId="80090182" sldId="305"/>
        </pc:sldMkLst>
        <pc:spChg chg="mod">
          <ac:chgData name="Hemz Kandivan" userId="3a5a2429a95c95b3" providerId="LiveId" clId="{82991CE5-3A62-47FB-A487-70F580DD438A}" dt="2025-01-06T13:20:41.552" v="22108" actId="20577"/>
          <ac:spMkLst>
            <pc:docMk/>
            <pc:sldMk cId="80090182" sldId="305"/>
            <ac:spMk id="3" creationId="{373827F3-F386-AA4E-80ED-D86DEF8C158D}"/>
          </ac:spMkLst>
        </pc:spChg>
        <pc:spChg chg="add mod">
          <ac:chgData name="Hemz Kandivan" userId="3a5a2429a95c95b3" providerId="LiveId" clId="{82991CE5-3A62-47FB-A487-70F580DD438A}" dt="2025-01-06T12:41:23.162" v="21420" actId="1076"/>
          <ac:spMkLst>
            <pc:docMk/>
            <pc:sldMk cId="80090182" sldId="305"/>
            <ac:spMk id="7" creationId="{99480F38-D125-442C-9E66-9245293EE195}"/>
          </ac:spMkLst>
        </pc:spChg>
        <pc:picChg chg="add mod">
          <ac:chgData name="Hemz Kandivan" userId="3a5a2429a95c95b3" providerId="LiveId" clId="{82991CE5-3A62-47FB-A487-70F580DD438A}" dt="2025-01-03T08:55:29.310" v="644" actId="1037"/>
          <ac:picMkLst>
            <pc:docMk/>
            <pc:sldMk cId="80090182" sldId="305"/>
            <ac:picMk id="6" creationId="{FF36DEDB-A008-6012-D9AB-05B0F4C22CC8}"/>
          </ac:picMkLst>
        </pc:picChg>
      </pc:sldChg>
      <pc:sldChg chg="addSp modSp mod">
        <pc:chgData name="Hemz Kandivan" userId="3a5a2429a95c95b3" providerId="LiveId" clId="{82991CE5-3A62-47FB-A487-70F580DD438A}" dt="2025-01-06T12:42:49.069" v="21533" actId="20577"/>
        <pc:sldMkLst>
          <pc:docMk/>
          <pc:sldMk cId="3145340593" sldId="306"/>
        </pc:sldMkLst>
        <pc:spChg chg="mod">
          <ac:chgData name="Hemz Kandivan" userId="3a5a2429a95c95b3" providerId="LiveId" clId="{82991CE5-3A62-47FB-A487-70F580DD438A}" dt="2025-01-06T12:42:49.069" v="21533" actId="20577"/>
          <ac:spMkLst>
            <pc:docMk/>
            <pc:sldMk cId="3145340593" sldId="306"/>
            <ac:spMk id="3" creationId="{373827F3-F386-AA4E-80ED-D86DEF8C158D}"/>
          </ac:spMkLst>
        </pc:spChg>
        <pc:spChg chg="add mod">
          <ac:chgData name="Hemz Kandivan" userId="3a5a2429a95c95b3" providerId="LiveId" clId="{82991CE5-3A62-47FB-A487-70F580DD438A}" dt="2025-01-06T12:42:30.553" v="21505" actId="1076"/>
          <ac:spMkLst>
            <pc:docMk/>
            <pc:sldMk cId="3145340593" sldId="306"/>
            <ac:spMk id="7" creationId="{C4C526F8-3E49-8B0E-4B6B-FD93BDDBDD93}"/>
          </ac:spMkLst>
        </pc:spChg>
        <pc:picChg chg="add mod">
          <ac:chgData name="Hemz Kandivan" userId="3a5a2429a95c95b3" providerId="LiveId" clId="{82991CE5-3A62-47FB-A487-70F580DD438A}" dt="2025-01-03T09:10:06.662" v="1371" actId="14100"/>
          <ac:picMkLst>
            <pc:docMk/>
            <pc:sldMk cId="3145340593" sldId="306"/>
            <ac:picMk id="6" creationId="{3603A916-3371-828D-B83E-F54326DB5B98}"/>
          </ac:picMkLst>
        </pc:picChg>
      </pc:sldChg>
      <pc:sldChg chg="addSp modSp mod">
        <pc:chgData name="Hemz Kandivan" userId="3a5a2429a95c95b3" providerId="LiveId" clId="{82991CE5-3A62-47FB-A487-70F580DD438A}" dt="2025-01-06T12:42:05.816" v="21478" actId="20577"/>
        <pc:sldMkLst>
          <pc:docMk/>
          <pc:sldMk cId="1106727586" sldId="307"/>
        </pc:sldMkLst>
        <pc:spChg chg="mod">
          <ac:chgData name="Hemz Kandivan" userId="3a5a2429a95c95b3" providerId="LiveId" clId="{82991CE5-3A62-47FB-A487-70F580DD438A}" dt="2025-01-06T12:42:05.816" v="21478" actId="20577"/>
          <ac:spMkLst>
            <pc:docMk/>
            <pc:sldMk cId="1106727586" sldId="307"/>
            <ac:spMk id="3" creationId="{373827F3-F386-AA4E-80ED-D86DEF8C158D}"/>
          </ac:spMkLst>
        </pc:spChg>
        <pc:spChg chg="add mod">
          <ac:chgData name="Hemz Kandivan" userId="3a5a2429a95c95b3" providerId="LiveId" clId="{82991CE5-3A62-47FB-A487-70F580DD438A}" dt="2025-01-06T12:41:54.549" v="21462" actId="20577"/>
          <ac:spMkLst>
            <pc:docMk/>
            <pc:sldMk cId="1106727586" sldId="307"/>
            <ac:spMk id="7" creationId="{B08DC7CD-B567-C1CE-33DE-E01F4F31BD32}"/>
          </ac:spMkLst>
        </pc:spChg>
        <pc:picChg chg="add mod">
          <ac:chgData name="Hemz Kandivan" userId="3a5a2429a95c95b3" providerId="LiveId" clId="{82991CE5-3A62-47FB-A487-70F580DD438A}" dt="2025-01-03T09:01:33.286" v="1018" actId="14100"/>
          <ac:picMkLst>
            <pc:docMk/>
            <pc:sldMk cId="1106727586" sldId="307"/>
            <ac:picMk id="6" creationId="{8AD64C99-5370-5A52-CB8F-47D8D96B144B}"/>
          </ac:picMkLst>
        </pc:picChg>
      </pc:sldChg>
      <pc:sldChg chg="addSp modSp mod">
        <pc:chgData name="Hemz Kandivan" userId="3a5a2429a95c95b3" providerId="LiveId" clId="{82991CE5-3A62-47FB-A487-70F580DD438A}" dt="2025-01-06T13:22:03.531" v="22115" actId="20577"/>
        <pc:sldMkLst>
          <pc:docMk/>
          <pc:sldMk cId="706594483" sldId="308"/>
        </pc:sldMkLst>
        <pc:spChg chg="mod">
          <ac:chgData name="Hemz Kandivan" userId="3a5a2429a95c95b3" providerId="LiveId" clId="{82991CE5-3A62-47FB-A487-70F580DD438A}" dt="2025-01-06T13:22:03.531" v="22115" actId="20577"/>
          <ac:spMkLst>
            <pc:docMk/>
            <pc:sldMk cId="706594483" sldId="308"/>
            <ac:spMk id="3" creationId="{373827F3-F386-AA4E-80ED-D86DEF8C158D}"/>
          </ac:spMkLst>
        </pc:spChg>
        <pc:spChg chg="add mod">
          <ac:chgData name="Hemz Kandivan" userId="3a5a2429a95c95b3" providerId="LiveId" clId="{82991CE5-3A62-47FB-A487-70F580DD438A}" dt="2025-01-06T12:43:23.837" v="21590" actId="20577"/>
          <ac:spMkLst>
            <pc:docMk/>
            <pc:sldMk cId="706594483" sldId="308"/>
            <ac:spMk id="7" creationId="{DC529B48-E8C6-1D4E-0785-BADBEBA249BE}"/>
          </ac:spMkLst>
        </pc:spChg>
        <pc:picChg chg="add mod">
          <ac:chgData name="Hemz Kandivan" userId="3a5a2429a95c95b3" providerId="LiveId" clId="{82991CE5-3A62-47FB-A487-70F580DD438A}" dt="2025-01-03T09:26:54.734" v="1638" actId="14100"/>
          <ac:picMkLst>
            <pc:docMk/>
            <pc:sldMk cId="706594483" sldId="308"/>
            <ac:picMk id="6" creationId="{B0C55EAD-0BF5-D8E2-66A6-E14E186A3472}"/>
          </ac:picMkLst>
        </pc:picChg>
      </pc:sldChg>
      <pc:sldChg chg="addSp delSp modSp mod">
        <pc:chgData name="Hemz Kandivan" userId="3a5a2429a95c95b3" providerId="LiveId" clId="{82991CE5-3A62-47FB-A487-70F580DD438A}" dt="2025-01-07T01:33:31.477" v="23054" actId="1035"/>
        <pc:sldMkLst>
          <pc:docMk/>
          <pc:sldMk cId="1794738657" sldId="309"/>
        </pc:sldMkLst>
        <pc:spChg chg="mod">
          <ac:chgData name="Hemz Kandivan" userId="3a5a2429a95c95b3" providerId="LiveId" clId="{82991CE5-3A62-47FB-A487-70F580DD438A}" dt="2025-01-05T12:38:37.422" v="16815" actId="20577"/>
          <ac:spMkLst>
            <pc:docMk/>
            <pc:sldMk cId="1794738657" sldId="309"/>
            <ac:spMk id="3" creationId="{557C8CBA-1A0E-4CDF-A451-7AAA44D39839}"/>
          </ac:spMkLst>
        </pc:spChg>
        <pc:spChg chg="add mod">
          <ac:chgData name="Hemz Kandivan" userId="3a5a2429a95c95b3" providerId="LiveId" clId="{82991CE5-3A62-47FB-A487-70F580DD438A}" dt="2025-01-07T01:33:13.837" v="23027" actId="1036"/>
          <ac:spMkLst>
            <pc:docMk/>
            <pc:sldMk cId="1794738657" sldId="309"/>
            <ac:spMk id="7" creationId="{6C8479C4-CDC6-624B-ECEF-0B11050E279C}"/>
          </ac:spMkLst>
        </pc:spChg>
        <pc:spChg chg="add mod">
          <ac:chgData name="Hemz Kandivan" userId="3a5a2429a95c95b3" providerId="LiveId" clId="{82991CE5-3A62-47FB-A487-70F580DD438A}" dt="2025-01-07T01:33:28.899" v="23048" actId="1076"/>
          <ac:spMkLst>
            <pc:docMk/>
            <pc:sldMk cId="1794738657" sldId="309"/>
            <ac:spMk id="8" creationId="{C7554562-C1F5-0496-4D89-7A2C593D4C76}"/>
          </ac:spMkLst>
        </pc:spChg>
        <pc:picChg chg="add mod">
          <ac:chgData name="Hemz Kandivan" userId="3a5a2429a95c95b3" providerId="LiveId" clId="{82991CE5-3A62-47FB-A487-70F580DD438A}" dt="2025-01-07T01:33:31.477" v="23054" actId="1035"/>
          <ac:picMkLst>
            <pc:docMk/>
            <pc:sldMk cId="1794738657" sldId="309"/>
            <ac:picMk id="6" creationId="{7175FFFA-4136-D451-D606-E8192609586C}"/>
          </ac:picMkLst>
        </pc:picChg>
      </pc:sldChg>
      <pc:sldChg chg="addSp modSp mod">
        <pc:chgData name="Hemz Kandivan" userId="3a5a2429a95c95b3" providerId="LiveId" clId="{82991CE5-3A62-47FB-A487-70F580DD438A}" dt="2025-01-06T12:45:08.858" v="21629" actId="20577"/>
        <pc:sldMkLst>
          <pc:docMk/>
          <pc:sldMk cId="4010014743" sldId="310"/>
        </pc:sldMkLst>
        <pc:spChg chg="mod">
          <ac:chgData name="Hemz Kandivan" userId="3a5a2429a95c95b3" providerId="LiveId" clId="{82991CE5-3A62-47FB-A487-70F580DD438A}" dt="2025-01-05T12:39:09.495" v="16829" actId="20577"/>
          <ac:spMkLst>
            <pc:docMk/>
            <pc:sldMk cId="4010014743" sldId="310"/>
            <ac:spMk id="3" creationId="{FD161C47-0660-416F-B4C2-25E4D35D69FD}"/>
          </ac:spMkLst>
        </pc:spChg>
        <pc:spChg chg="mod">
          <ac:chgData name="Hemz Kandivan" userId="3a5a2429a95c95b3" providerId="LiveId" clId="{82991CE5-3A62-47FB-A487-70F580DD438A}" dt="2025-01-06T12:45:06.588" v="21627" actId="1076"/>
          <ac:spMkLst>
            <pc:docMk/>
            <pc:sldMk cId="4010014743" sldId="310"/>
            <ac:spMk id="5" creationId="{1B07C49E-AFFC-EC46-8930-E4D428F5F943}"/>
          </ac:spMkLst>
        </pc:spChg>
        <pc:spChg chg="add mod">
          <ac:chgData name="Hemz Kandivan" userId="3a5a2429a95c95b3" providerId="LiveId" clId="{82991CE5-3A62-47FB-A487-70F580DD438A}" dt="2025-01-06T12:45:08.858" v="21629" actId="20577"/>
          <ac:spMkLst>
            <pc:docMk/>
            <pc:sldMk cId="4010014743" sldId="310"/>
            <ac:spMk id="7" creationId="{352FCC3A-E66E-D7E4-B67C-2541A336C221}"/>
          </ac:spMkLst>
        </pc:spChg>
        <pc:picChg chg="add mod">
          <ac:chgData name="Hemz Kandivan" userId="3a5a2429a95c95b3" providerId="LiveId" clId="{82991CE5-3A62-47FB-A487-70F580DD438A}" dt="2025-01-06T12:45:00.144" v="21625" actId="1076"/>
          <ac:picMkLst>
            <pc:docMk/>
            <pc:sldMk cId="4010014743" sldId="310"/>
            <ac:picMk id="6" creationId="{52255829-DC3B-C926-E74B-C10A8114ABBC}"/>
          </ac:picMkLst>
        </pc:picChg>
      </pc:sldChg>
      <pc:sldChg chg="addSp modSp mod">
        <pc:chgData name="Hemz Kandivan" userId="3a5a2429a95c95b3" providerId="LiveId" clId="{82991CE5-3A62-47FB-A487-70F580DD438A}" dt="2025-01-06T12:45:28.956" v="21636" actId="1076"/>
        <pc:sldMkLst>
          <pc:docMk/>
          <pc:sldMk cId="2735560525" sldId="311"/>
        </pc:sldMkLst>
        <pc:spChg chg="mod">
          <ac:chgData name="Hemz Kandivan" userId="3a5a2429a95c95b3" providerId="LiveId" clId="{82991CE5-3A62-47FB-A487-70F580DD438A}" dt="2025-01-06T12:45:14.646" v="21630" actId="1076"/>
          <ac:spMkLst>
            <pc:docMk/>
            <pc:sldMk cId="2735560525" sldId="311"/>
            <ac:spMk id="5" creationId="{1B07C49E-AFFC-EC46-8930-E4D428F5F943}"/>
          </ac:spMkLst>
        </pc:spChg>
        <pc:spChg chg="add mod">
          <ac:chgData name="Hemz Kandivan" userId="3a5a2429a95c95b3" providerId="LiveId" clId="{82991CE5-3A62-47FB-A487-70F580DD438A}" dt="2025-01-06T12:45:28.956" v="21636" actId="1076"/>
          <ac:spMkLst>
            <pc:docMk/>
            <pc:sldMk cId="2735560525" sldId="311"/>
            <ac:spMk id="7" creationId="{242ED221-9CF2-D23B-A187-7749CB19DC77}"/>
          </ac:spMkLst>
        </pc:spChg>
        <pc:picChg chg="add mod">
          <ac:chgData name="Hemz Kandivan" userId="3a5a2429a95c95b3" providerId="LiveId" clId="{82991CE5-3A62-47FB-A487-70F580DD438A}" dt="2025-01-05T05:18:06.314" v="11175" actId="1037"/>
          <ac:picMkLst>
            <pc:docMk/>
            <pc:sldMk cId="2735560525" sldId="311"/>
            <ac:picMk id="6" creationId="{406E8AFE-8BBB-85CF-A2E1-E7A13725A993}"/>
          </ac:picMkLst>
        </pc:picChg>
      </pc:sldChg>
      <pc:sldChg chg="addSp delSp modSp mod">
        <pc:chgData name="Hemz Kandivan" userId="3a5a2429a95c95b3" providerId="LiveId" clId="{82991CE5-3A62-47FB-A487-70F580DD438A}" dt="2025-01-06T12:45:44.453" v="21642" actId="20577"/>
        <pc:sldMkLst>
          <pc:docMk/>
          <pc:sldMk cId="1434679925" sldId="312"/>
        </pc:sldMkLst>
        <pc:spChg chg="mod">
          <ac:chgData name="Hemz Kandivan" userId="3a5a2429a95c95b3" providerId="LiveId" clId="{82991CE5-3A62-47FB-A487-70F580DD438A}" dt="2025-01-05T05:20:10.116" v="11181" actId="20577"/>
          <ac:spMkLst>
            <pc:docMk/>
            <pc:sldMk cId="1434679925" sldId="312"/>
            <ac:spMk id="3" creationId="{7F12CD3C-55B3-4129-817A-84D0B28F713E}"/>
          </ac:spMkLst>
        </pc:spChg>
        <pc:spChg chg="mod">
          <ac:chgData name="Hemz Kandivan" userId="3a5a2429a95c95b3" providerId="LiveId" clId="{82991CE5-3A62-47FB-A487-70F580DD438A}" dt="2025-01-06T12:45:35.028" v="21637" actId="1076"/>
          <ac:spMkLst>
            <pc:docMk/>
            <pc:sldMk cId="1434679925" sldId="312"/>
            <ac:spMk id="5" creationId="{1B07C49E-AFFC-EC46-8930-E4D428F5F943}"/>
          </ac:spMkLst>
        </pc:spChg>
        <pc:spChg chg="add mod">
          <ac:chgData name="Hemz Kandivan" userId="3a5a2429a95c95b3" providerId="LiveId" clId="{82991CE5-3A62-47FB-A487-70F580DD438A}" dt="2025-01-06T12:45:44.453" v="21642" actId="20577"/>
          <ac:spMkLst>
            <pc:docMk/>
            <pc:sldMk cId="1434679925" sldId="312"/>
            <ac:spMk id="9" creationId="{D071E6E3-7FA2-674A-8390-35C5BF9A3080}"/>
          </ac:spMkLst>
        </pc:spChg>
        <pc:picChg chg="add mod">
          <ac:chgData name="Hemz Kandivan" userId="3a5a2429a95c95b3" providerId="LiveId" clId="{82991CE5-3A62-47FB-A487-70F580DD438A}" dt="2025-01-05T05:26:32.421" v="11250" actId="14100"/>
          <ac:picMkLst>
            <pc:docMk/>
            <pc:sldMk cId="1434679925" sldId="312"/>
            <ac:picMk id="8" creationId="{EB397863-1CCE-8AC9-1B57-E44BF99FECDB}"/>
          </ac:picMkLst>
        </pc:picChg>
      </pc:sldChg>
      <pc:sldChg chg="addSp modSp mod">
        <pc:chgData name="Hemz Kandivan" userId="3a5a2429a95c95b3" providerId="LiveId" clId="{82991CE5-3A62-47FB-A487-70F580DD438A}" dt="2025-01-07T01:34:28.451" v="23055" actId="20577"/>
        <pc:sldMkLst>
          <pc:docMk/>
          <pc:sldMk cId="1756972646" sldId="313"/>
        </pc:sldMkLst>
        <pc:spChg chg="mod">
          <ac:chgData name="Hemz Kandivan" userId="3a5a2429a95c95b3" providerId="LiveId" clId="{82991CE5-3A62-47FB-A487-70F580DD438A}" dt="2025-01-07T01:34:28.451" v="23055" actId="20577"/>
          <ac:spMkLst>
            <pc:docMk/>
            <pc:sldMk cId="1756972646" sldId="313"/>
            <ac:spMk id="5" creationId="{1B07C49E-AFFC-EC46-8930-E4D428F5F943}"/>
          </ac:spMkLst>
        </pc:spChg>
        <pc:spChg chg="add mod">
          <ac:chgData name="Hemz Kandivan" userId="3a5a2429a95c95b3" providerId="LiveId" clId="{82991CE5-3A62-47FB-A487-70F580DD438A}" dt="2025-01-06T12:46:22.248" v="21655" actId="1076"/>
          <ac:spMkLst>
            <pc:docMk/>
            <pc:sldMk cId="1756972646" sldId="313"/>
            <ac:spMk id="7" creationId="{DA355FD0-DE74-25E2-C043-6DAF9BCA60A6}"/>
          </ac:spMkLst>
        </pc:spChg>
        <pc:picChg chg="add mod">
          <ac:chgData name="Hemz Kandivan" userId="3a5a2429a95c95b3" providerId="LiveId" clId="{82991CE5-3A62-47FB-A487-70F580DD438A}" dt="2025-01-05T05:23:14.899" v="11223" actId="1076"/>
          <ac:picMkLst>
            <pc:docMk/>
            <pc:sldMk cId="1756972646" sldId="313"/>
            <ac:picMk id="6" creationId="{E7090002-85CB-9A33-0E2E-ECB47E012BC7}"/>
          </ac:picMkLst>
        </pc:picChg>
      </pc:sldChg>
      <pc:sldChg chg="addSp delSp modSp mod">
        <pc:chgData name="Hemz Kandivan" userId="3a5a2429a95c95b3" providerId="LiveId" clId="{82991CE5-3A62-47FB-A487-70F580DD438A}" dt="2025-01-06T12:46:06.624" v="21649" actId="1076"/>
        <pc:sldMkLst>
          <pc:docMk/>
          <pc:sldMk cId="639399535" sldId="314"/>
        </pc:sldMkLst>
        <pc:spChg chg="add mod">
          <ac:chgData name="Hemz Kandivan" userId="3a5a2429a95c95b3" providerId="LiveId" clId="{82991CE5-3A62-47FB-A487-70F580DD438A}" dt="2025-01-06T12:45:50.960" v="21643" actId="1076"/>
          <ac:spMkLst>
            <pc:docMk/>
            <pc:sldMk cId="639399535" sldId="314"/>
            <ac:spMk id="6" creationId="{9A6CCEA7-BF9D-1D28-FB33-E7000F67FAA5}"/>
          </ac:spMkLst>
        </pc:spChg>
        <pc:spChg chg="add mod">
          <ac:chgData name="Hemz Kandivan" userId="3a5a2429a95c95b3" providerId="LiveId" clId="{82991CE5-3A62-47FB-A487-70F580DD438A}" dt="2025-01-06T12:46:06.624" v="21649" actId="1076"/>
          <ac:spMkLst>
            <pc:docMk/>
            <pc:sldMk cId="639399535" sldId="314"/>
            <ac:spMk id="7" creationId="{4F399A30-B42D-F6A6-20EB-9FCA26CB7040}"/>
          </ac:spMkLst>
        </pc:spChg>
        <pc:picChg chg="add mod">
          <ac:chgData name="Hemz Kandivan" userId="3a5a2429a95c95b3" providerId="LiveId" clId="{82991CE5-3A62-47FB-A487-70F580DD438A}" dt="2025-01-05T05:59:12.560" v="12017" actId="1076"/>
          <ac:picMkLst>
            <pc:docMk/>
            <pc:sldMk cId="639399535" sldId="314"/>
            <ac:picMk id="3" creationId="{65F455F2-C60A-6FA4-BCA8-5728325DD87C}"/>
          </ac:picMkLst>
        </pc:picChg>
      </pc:sldChg>
      <pc:sldChg chg="addSp modSp mod">
        <pc:chgData name="Hemz Kandivan" userId="3a5a2429a95c95b3" providerId="LiveId" clId="{82991CE5-3A62-47FB-A487-70F580DD438A}" dt="2025-01-06T12:46:34.966" v="21660" actId="20577"/>
        <pc:sldMkLst>
          <pc:docMk/>
          <pc:sldMk cId="3566646398" sldId="315"/>
        </pc:sldMkLst>
        <pc:spChg chg="mod">
          <ac:chgData name="Hemz Kandivan" userId="3a5a2429a95c95b3" providerId="LiveId" clId="{82991CE5-3A62-47FB-A487-70F580DD438A}" dt="2025-01-05T12:39:24.491" v="16831" actId="5793"/>
          <ac:spMkLst>
            <pc:docMk/>
            <pc:sldMk cId="3566646398" sldId="315"/>
            <ac:spMk id="5" creationId="{1B07C49E-AFFC-EC46-8930-E4D428F5F943}"/>
          </ac:spMkLst>
        </pc:spChg>
        <pc:spChg chg="add mod">
          <ac:chgData name="Hemz Kandivan" userId="3a5a2429a95c95b3" providerId="LiveId" clId="{82991CE5-3A62-47FB-A487-70F580DD438A}" dt="2025-01-06T12:46:34.966" v="21660" actId="20577"/>
          <ac:spMkLst>
            <pc:docMk/>
            <pc:sldMk cId="3566646398" sldId="315"/>
            <ac:spMk id="7" creationId="{537A37AF-03E6-619D-D342-E1D92CAFA0F9}"/>
          </ac:spMkLst>
        </pc:spChg>
        <pc:picChg chg="add mod">
          <ac:chgData name="Hemz Kandivan" userId="3a5a2429a95c95b3" providerId="LiveId" clId="{82991CE5-3A62-47FB-A487-70F580DD438A}" dt="2025-01-03T10:11:22.733" v="4472"/>
          <ac:picMkLst>
            <pc:docMk/>
            <pc:sldMk cId="3566646398" sldId="315"/>
            <ac:picMk id="6" creationId="{95DA790C-D456-D7A0-025C-AF31F994C7AF}"/>
          </ac:picMkLst>
        </pc:picChg>
      </pc:sldChg>
      <pc:sldChg chg="addSp delSp modSp mod">
        <pc:chgData name="Hemz Kandivan" userId="3a5a2429a95c95b3" providerId="LiveId" clId="{82991CE5-3A62-47FB-A487-70F580DD438A}" dt="2025-01-06T12:46:59.232" v="21672" actId="1035"/>
        <pc:sldMkLst>
          <pc:docMk/>
          <pc:sldMk cId="1398439132" sldId="316"/>
        </pc:sldMkLst>
        <pc:spChg chg="add mod">
          <ac:chgData name="Hemz Kandivan" userId="3a5a2429a95c95b3" providerId="LiveId" clId="{82991CE5-3A62-47FB-A487-70F580DD438A}" dt="2025-01-06T12:46:41.577" v="21661" actId="1076"/>
          <ac:spMkLst>
            <pc:docMk/>
            <pc:sldMk cId="1398439132" sldId="316"/>
            <ac:spMk id="7" creationId="{AC57A859-E5B3-5827-B4A8-AB56B8EA8F20}"/>
          </ac:spMkLst>
        </pc:spChg>
        <pc:spChg chg="add mod">
          <ac:chgData name="Hemz Kandivan" userId="3a5a2429a95c95b3" providerId="LiveId" clId="{82991CE5-3A62-47FB-A487-70F580DD438A}" dt="2025-01-06T12:46:59.232" v="21672" actId="1035"/>
          <ac:spMkLst>
            <pc:docMk/>
            <pc:sldMk cId="1398439132" sldId="316"/>
            <ac:spMk id="8" creationId="{E3C641E8-194B-33DE-E42D-35C86D05CA06}"/>
          </ac:spMkLst>
        </pc:spChg>
        <pc:picChg chg="add mod">
          <ac:chgData name="Hemz Kandivan" userId="3a5a2429a95c95b3" providerId="LiveId" clId="{82991CE5-3A62-47FB-A487-70F580DD438A}" dt="2025-01-05T05:23:42.434" v="11232" actId="1076"/>
          <ac:picMkLst>
            <pc:docMk/>
            <pc:sldMk cId="1398439132" sldId="316"/>
            <ac:picMk id="6" creationId="{66478551-6061-4CE6-1D41-C0CE7207B8F8}"/>
          </ac:picMkLst>
        </pc:picChg>
      </pc:sldChg>
      <pc:sldChg chg="addSp delSp modSp mod">
        <pc:chgData name="Hemz Kandivan" userId="3a5a2429a95c95b3" providerId="LiveId" clId="{82991CE5-3A62-47FB-A487-70F580DD438A}" dt="2025-01-06T12:47:29.925" v="21693" actId="1076"/>
        <pc:sldMkLst>
          <pc:docMk/>
          <pc:sldMk cId="3975168428" sldId="317"/>
        </pc:sldMkLst>
        <pc:spChg chg="add mod">
          <ac:chgData name="Hemz Kandivan" userId="3a5a2429a95c95b3" providerId="LiveId" clId="{82991CE5-3A62-47FB-A487-70F580DD438A}" dt="2025-01-06T12:47:07.288" v="21683" actId="1076"/>
          <ac:spMkLst>
            <pc:docMk/>
            <pc:sldMk cId="3975168428" sldId="317"/>
            <ac:spMk id="7" creationId="{54F2A170-F5D7-C5CF-C103-1511B8EB30FE}"/>
          </ac:spMkLst>
        </pc:spChg>
        <pc:spChg chg="add mod">
          <ac:chgData name="Hemz Kandivan" userId="3a5a2429a95c95b3" providerId="LiveId" clId="{82991CE5-3A62-47FB-A487-70F580DD438A}" dt="2025-01-06T12:47:29.925" v="21693" actId="1076"/>
          <ac:spMkLst>
            <pc:docMk/>
            <pc:sldMk cId="3975168428" sldId="317"/>
            <ac:spMk id="8" creationId="{0970BFA9-3324-D2C2-3E96-E45969E57B9F}"/>
          </ac:spMkLst>
        </pc:spChg>
        <pc:picChg chg="add mod">
          <ac:chgData name="Hemz Kandivan" userId="3a5a2429a95c95b3" providerId="LiveId" clId="{82991CE5-3A62-47FB-A487-70F580DD438A}" dt="2025-01-06T12:47:25.790" v="21692" actId="1035"/>
          <ac:picMkLst>
            <pc:docMk/>
            <pc:sldMk cId="3975168428" sldId="317"/>
            <ac:picMk id="6" creationId="{126DEBB9-F353-F981-F0A0-23FC30579CD8}"/>
          </ac:picMkLst>
        </pc:picChg>
      </pc:sldChg>
      <pc:sldChg chg="addSp delSp modSp mod">
        <pc:chgData name="Hemz Kandivan" userId="3a5a2429a95c95b3" providerId="LiveId" clId="{82991CE5-3A62-47FB-A487-70F580DD438A}" dt="2025-01-07T01:47:22.478" v="23111" actId="20577"/>
        <pc:sldMkLst>
          <pc:docMk/>
          <pc:sldMk cId="239597884" sldId="318"/>
        </pc:sldMkLst>
        <pc:spChg chg="mod">
          <ac:chgData name="Hemz Kandivan" userId="3a5a2429a95c95b3" providerId="LiveId" clId="{82991CE5-3A62-47FB-A487-70F580DD438A}" dt="2025-01-04T06:23:23.158" v="7865" actId="20577"/>
          <ac:spMkLst>
            <pc:docMk/>
            <pc:sldMk cId="239597884" sldId="318"/>
            <ac:spMk id="8" creationId="{2E0ECA32-E146-40DA-85CD-9677244BC3EC}"/>
          </ac:spMkLst>
        </pc:spChg>
        <pc:spChg chg="add mod">
          <ac:chgData name="Hemz Kandivan" userId="3a5a2429a95c95b3" providerId="LiveId" clId="{82991CE5-3A62-47FB-A487-70F580DD438A}" dt="2025-01-06T12:48:31.584" v="21727" actId="20577"/>
          <ac:spMkLst>
            <pc:docMk/>
            <pc:sldMk cId="239597884" sldId="318"/>
            <ac:spMk id="15" creationId="{B369136A-2C66-10B3-933E-260916ABFDE0}"/>
          </ac:spMkLst>
        </pc:spChg>
        <pc:spChg chg="add mod">
          <ac:chgData name="Hemz Kandivan" userId="3a5a2429a95c95b3" providerId="LiveId" clId="{82991CE5-3A62-47FB-A487-70F580DD438A}" dt="2025-01-06T12:48:39.901" v="21738" actId="20577"/>
          <ac:spMkLst>
            <pc:docMk/>
            <pc:sldMk cId="239597884" sldId="318"/>
            <ac:spMk id="17" creationId="{7EB236EA-F70B-02E7-4E9B-85C78AE74A6D}"/>
          </ac:spMkLst>
        </pc:spChg>
        <pc:spChg chg="add mod">
          <ac:chgData name="Hemz Kandivan" userId="3a5a2429a95c95b3" providerId="LiveId" clId="{82991CE5-3A62-47FB-A487-70F580DD438A}" dt="2025-01-07T01:47:22.478" v="23111" actId="20577"/>
          <ac:spMkLst>
            <pc:docMk/>
            <pc:sldMk cId="239597884" sldId="318"/>
            <ac:spMk id="19" creationId="{AD529809-4E1E-5500-7AB1-3089AF90A3FF}"/>
          </ac:spMkLst>
        </pc:spChg>
        <pc:picChg chg="add mod">
          <ac:chgData name="Hemz Kandivan" userId="3a5a2429a95c95b3" providerId="LiveId" clId="{82991CE5-3A62-47FB-A487-70F580DD438A}" dt="2025-01-06T13:31:35.392" v="22136" actId="1035"/>
          <ac:picMkLst>
            <pc:docMk/>
            <pc:sldMk cId="239597884" sldId="318"/>
            <ac:picMk id="10" creationId="{E068D65A-291F-AF13-9D60-137D1ED06643}"/>
          </ac:picMkLst>
        </pc:picChg>
        <pc:picChg chg="add mod">
          <ac:chgData name="Hemz Kandivan" userId="3a5a2429a95c95b3" providerId="LiveId" clId="{82991CE5-3A62-47FB-A487-70F580DD438A}" dt="2025-01-06T13:31:36.285" v="22138" actId="1035"/>
          <ac:picMkLst>
            <pc:docMk/>
            <pc:sldMk cId="239597884" sldId="318"/>
            <ac:picMk id="12" creationId="{2E3D6245-F05F-507F-FA64-E7F8EA6D5BC4}"/>
          </ac:picMkLst>
        </pc:picChg>
        <pc:picChg chg="add mod">
          <ac:chgData name="Hemz Kandivan" userId="3a5a2429a95c95b3" providerId="LiveId" clId="{82991CE5-3A62-47FB-A487-70F580DD438A}" dt="2025-01-04T06:57:07.770" v="9059" actId="1076"/>
          <ac:picMkLst>
            <pc:docMk/>
            <pc:sldMk cId="239597884" sldId="318"/>
            <ac:picMk id="14" creationId="{D970E98C-E365-39CA-C9D4-02793F85C124}"/>
          </ac:picMkLst>
        </pc:picChg>
      </pc:sldChg>
      <pc:sldChg chg="addSp delSp modSp mod">
        <pc:chgData name="Hemz Kandivan" userId="3a5a2429a95c95b3" providerId="LiveId" clId="{82991CE5-3A62-47FB-A487-70F580DD438A}" dt="2025-01-06T12:49:52.954" v="21822" actId="20577"/>
        <pc:sldMkLst>
          <pc:docMk/>
          <pc:sldMk cId="232499080" sldId="319"/>
        </pc:sldMkLst>
        <pc:spChg chg="mod">
          <ac:chgData name="Hemz Kandivan" userId="3a5a2429a95c95b3" providerId="LiveId" clId="{82991CE5-3A62-47FB-A487-70F580DD438A}" dt="2025-01-06T12:49:18.961" v="21763" actId="20577"/>
          <ac:spMkLst>
            <pc:docMk/>
            <pc:sldMk cId="232499080" sldId="319"/>
            <ac:spMk id="5" creationId="{85D9F803-CDBC-C74C-AF1B-2B5937D1C241}"/>
          </ac:spMkLst>
        </pc:spChg>
        <pc:spChg chg="mod">
          <ac:chgData name="Hemz Kandivan" userId="3a5a2429a95c95b3" providerId="LiveId" clId="{82991CE5-3A62-47FB-A487-70F580DD438A}" dt="2025-01-04T06:59:27.030" v="9108" actId="20577"/>
          <ac:spMkLst>
            <pc:docMk/>
            <pc:sldMk cId="232499080" sldId="319"/>
            <ac:spMk id="8" creationId="{34C97452-C78A-4701-B8AB-ABFE63D5BEDE}"/>
          </ac:spMkLst>
        </pc:spChg>
        <pc:spChg chg="add mod">
          <ac:chgData name="Hemz Kandivan" userId="3a5a2429a95c95b3" providerId="LiveId" clId="{82991CE5-3A62-47FB-A487-70F580DD438A}" dt="2025-01-06T12:49:31.023" v="21781" actId="20577"/>
          <ac:spMkLst>
            <pc:docMk/>
            <pc:sldMk cId="232499080" sldId="319"/>
            <ac:spMk id="10" creationId="{2D0AFA43-F8EB-3EA1-489C-DC089EFBA884}"/>
          </ac:spMkLst>
        </pc:spChg>
        <pc:spChg chg="add mod">
          <ac:chgData name="Hemz Kandivan" userId="3a5a2429a95c95b3" providerId="LiveId" clId="{82991CE5-3A62-47FB-A487-70F580DD438A}" dt="2025-01-06T12:49:42.738" v="21800" actId="20577"/>
          <ac:spMkLst>
            <pc:docMk/>
            <pc:sldMk cId="232499080" sldId="319"/>
            <ac:spMk id="14" creationId="{816CB833-0943-032A-312D-4AD130DD6F9A}"/>
          </ac:spMkLst>
        </pc:spChg>
        <pc:spChg chg="add mod">
          <ac:chgData name="Hemz Kandivan" userId="3a5a2429a95c95b3" providerId="LiveId" clId="{82991CE5-3A62-47FB-A487-70F580DD438A}" dt="2025-01-06T12:49:52.954" v="21822" actId="20577"/>
          <ac:spMkLst>
            <pc:docMk/>
            <pc:sldMk cId="232499080" sldId="319"/>
            <ac:spMk id="19" creationId="{5DF7B168-119F-5DA1-B6A0-368B47117C63}"/>
          </ac:spMkLst>
        </pc:spChg>
        <pc:picChg chg="add mod modCrop">
          <ac:chgData name="Hemz Kandivan" userId="3a5a2429a95c95b3" providerId="LiveId" clId="{82991CE5-3A62-47FB-A487-70F580DD438A}" dt="2025-01-04T07:27:00.072" v="9430" actId="1037"/>
          <ac:picMkLst>
            <pc:docMk/>
            <pc:sldMk cId="232499080" sldId="319"/>
            <ac:picMk id="4" creationId="{AA181AA1-D553-33FC-BD3D-0E4814B404DD}"/>
          </ac:picMkLst>
        </pc:picChg>
        <pc:picChg chg="add mod modCrop">
          <ac:chgData name="Hemz Kandivan" userId="3a5a2429a95c95b3" providerId="LiveId" clId="{82991CE5-3A62-47FB-A487-70F580DD438A}" dt="2025-01-04T07:27:01.357" v="9434" actId="1037"/>
          <ac:picMkLst>
            <pc:docMk/>
            <pc:sldMk cId="232499080" sldId="319"/>
            <ac:picMk id="7" creationId="{C87DC587-BB15-D0C2-6002-B4DCDEE19146}"/>
          </ac:picMkLst>
        </pc:picChg>
        <pc:picChg chg="add mod modCrop">
          <ac:chgData name="Hemz Kandivan" userId="3a5a2429a95c95b3" providerId="LiveId" clId="{82991CE5-3A62-47FB-A487-70F580DD438A}" dt="2025-01-04T07:27:02.376" v="9438" actId="1037"/>
          <ac:picMkLst>
            <pc:docMk/>
            <pc:sldMk cId="232499080" sldId="319"/>
            <ac:picMk id="12" creationId="{8623AD15-03E2-5D27-E54D-E252584F6F2C}"/>
          </ac:picMkLst>
        </pc:picChg>
        <pc:picChg chg="add mod">
          <ac:chgData name="Hemz Kandivan" userId="3a5a2429a95c95b3" providerId="LiveId" clId="{82991CE5-3A62-47FB-A487-70F580DD438A}" dt="2025-01-04T07:27:08.968" v="9444" actId="14100"/>
          <ac:picMkLst>
            <pc:docMk/>
            <pc:sldMk cId="232499080" sldId="319"/>
            <ac:picMk id="18" creationId="{BD160BA5-2FB0-D3EF-AA72-D50FAB99EF3A}"/>
          </ac:picMkLst>
        </pc:picChg>
      </pc:sldChg>
      <pc:sldChg chg="addSp delSp modSp mod">
        <pc:chgData name="Hemz Kandivan" userId="3a5a2429a95c95b3" providerId="LiveId" clId="{82991CE5-3A62-47FB-A487-70F580DD438A}" dt="2025-01-06T12:52:23.245" v="21883" actId="20577"/>
        <pc:sldMkLst>
          <pc:docMk/>
          <pc:sldMk cId="3645034231" sldId="320"/>
        </pc:sldMkLst>
        <pc:spChg chg="add mod">
          <ac:chgData name="Hemz Kandivan" userId="3a5a2429a95c95b3" providerId="LiveId" clId="{82991CE5-3A62-47FB-A487-70F580DD438A}" dt="2025-01-06T12:37:18.337" v="21270" actId="1035"/>
          <ac:spMkLst>
            <pc:docMk/>
            <pc:sldMk cId="3645034231" sldId="320"/>
            <ac:spMk id="6" creationId="{8EC94D49-645E-CD39-ED9D-1CECC9D1330C}"/>
          </ac:spMkLst>
        </pc:spChg>
        <pc:spChg chg="add mod">
          <ac:chgData name="Hemz Kandivan" userId="3a5a2429a95c95b3" providerId="LiveId" clId="{82991CE5-3A62-47FB-A487-70F580DD438A}" dt="2025-01-06T12:52:23.245" v="21883" actId="20577"/>
          <ac:spMkLst>
            <pc:docMk/>
            <pc:sldMk cId="3645034231" sldId="320"/>
            <ac:spMk id="7" creationId="{53FA1D3F-9BAA-373B-63DB-8FF1B88AE8BA}"/>
          </ac:spMkLst>
        </pc:spChg>
        <pc:picChg chg="add mod">
          <ac:chgData name="Hemz Kandivan" userId="3a5a2429a95c95b3" providerId="LiveId" clId="{82991CE5-3A62-47FB-A487-70F580DD438A}" dt="2025-01-06T12:37:44.019" v="21272" actId="14100"/>
          <ac:picMkLst>
            <pc:docMk/>
            <pc:sldMk cId="3645034231" sldId="320"/>
            <ac:picMk id="3" creationId="{9F59BE60-E9D8-5A3A-C527-1157B9C971DF}"/>
          </ac:picMkLst>
        </pc:picChg>
      </pc:sldChg>
      <pc:sldChg chg="addSp modSp mod">
        <pc:chgData name="Hemz Kandivan" userId="3a5a2429a95c95b3" providerId="LiveId" clId="{82991CE5-3A62-47FB-A487-70F580DD438A}" dt="2025-01-06T13:42:13.696" v="22395" actId="20577"/>
        <pc:sldMkLst>
          <pc:docMk/>
          <pc:sldMk cId="700132931" sldId="322"/>
        </pc:sldMkLst>
        <pc:spChg chg="mod ord">
          <ac:chgData name="Hemz Kandivan" userId="3a5a2429a95c95b3" providerId="LiveId" clId="{82991CE5-3A62-47FB-A487-70F580DD438A}" dt="2025-01-06T13:42:13.696" v="22395" actId="20577"/>
          <ac:spMkLst>
            <pc:docMk/>
            <pc:sldMk cId="700132931" sldId="322"/>
            <ac:spMk id="5" creationId="{85D9F803-CDBC-C74C-AF1B-2B5937D1C241}"/>
          </ac:spMkLst>
        </pc:spChg>
        <pc:spChg chg="add mod">
          <ac:chgData name="Hemz Kandivan" userId="3a5a2429a95c95b3" providerId="LiveId" clId="{82991CE5-3A62-47FB-A487-70F580DD438A}" dt="2025-01-06T12:50:16.483" v="21828" actId="1076"/>
          <ac:spMkLst>
            <pc:docMk/>
            <pc:sldMk cId="700132931" sldId="322"/>
            <ac:spMk id="6" creationId="{CB30600E-7922-26A4-C6A8-7E56D108DB7C}"/>
          </ac:spMkLst>
        </pc:spChg>
        <pc:spChg chg="mod">
          <ac:chgData name="Hemz Kandivan" userId="3a5a2429a95c95b3" providerId="LiveId" clId="{82991CE5-3A62-47FB-A487-70F580DD438A}" dt="2025-01-03T11:30:11.459" v="6137" actId="20577"/>
          <ac:spMkLst>
            <pc:docMk/>
            <pc:sldMk cId="700132931" sldId="322"/>
            <ac:spMk id="8" creationId="{9456A072-47A6-4424-9ABE-F398119040DD}"/>
          </ac:spMkLst>
        </pc:spChg>
        <pc:picChg chg="add mod">
          <ac:chgData name="Hemz Kandivan" userId="3a5a2429a95c95b3" providerId="LiveId" clId="{82991CE5-3A62-47FB-A487-70F580DD438A}" dt="2025-01-06T10:30:51.621" v="18015" actId="1076"/>
          <ac:picMkLst>
            <pc:docMk/>
            <pc:sldMk cId="700132931" sldId="322"/>
            <ac:picMk id="4" creationId="{633F312B-F101-A845-BF21-F303795082FC}"/>
          </ac:picMkLst>
        </pc:picChg>
      </pc:sldChg>
      <pc:sldChg chg="addSp modSp mod">
        <pc:chgData name="Hemz Kandivan" userId="3a5a2429a95c95b3" providerId="LiveId" clId="{82991CE5-3A62-47FB-A487-70F580DD438A}" dt="2025-01-06T12:50:48.826" v="21851" actId="1035"/>
        <pc:sldMkLst>
          <pc:docMk/>
          <pc:sldMk cId="1866160706" sldId="323"/>
        </pc:sldMkLst>
        <pc:spChg chg="mod">
          <ac:chgData name="Hemz Kandivan" userId="3a5a2429a95c95b3" providerId="LiveId" clId="{82991CE5-3A62-47FB-A487-70F580DD438A}" dt="2025-01-06T12:50:48.826" v="21851" actId="1035"/>
          <ac:spMkLst>
            <pc:docMk/>
            <pc:sldMk cId="1866160706" sldId="323"/>
            <ac:spMk id="5" creationId="{85D9F803-CDBC-C74C-AF1B-2B5937D1C241}"/>
          </ac:spMkLst>
        </pc:spChg>
        <pc:spChg chg="add mod">
          <ac:chgData name="Hemz Kandivan" userId="3a5a2429a95c95b3" providerId="LiveId" clId="{82991CE5-3A62-47FB-A487-70F580DD438A}" dt="2025-01-06T12:50:34.485" v="21837" actId="1076"/>
          <ac:spMkLst>
            <pc:docMk/>
            <pc:sldMk cId="1866160706" sldId="323"/>
            <ac:spMk id="6" creationId="{5FF9DDDE-00A8-0BDC-DF3B-69A57D5D21F2}"/>
          </ac:spMkLst>
        </pc:spChg>
        <pc:spChg chg="mod">
          <ac:chgData name="Hemz Kandivan" userId="3a5a2429a95c95b3" providerId="LiveId" clId="{82991CE5-3A62-47FB-A487-70F580DD438A}" dt="2025-01-03T11:30:39.354" v="6187" actId="20577"/>
          <ac:spMkLst>
            <pc:docMk/>
            <pc:sldMk cId="1866160706" sldId="323"/>
            <ac:spMk id="8" creationId="{4EF94599-779E-457E-B57B-6063EBF7A840}"/>
          </ac:spMkLst>
        </pc:spChg>
        <pc:picChg chg="add mod">
          <ac:chgData name="Hemz Kandivan" userId="3a5a2429a95c95b3" providerId="LiveId" clId="{82991CE5-3A62-47FB-A487-70F580DD438A}" dt="2025-01-06T12:50:40.390" v="21842" actId="1035"/>
          <ac:picMkLst>
            <pc:docMk/>
            <pc:sldMk cId="1866160706" sldId="323"/>
            <ac:picMk id="4" creationId="{0BB3D0F8-5525-5661-42F8-90762DA5FE5B}"/>
          </ac:picMkLst>
        </pc:picChg>
      </pc:sldChg>
      <pc:sldChg chg="addSp modSp mod">
        <pc:chgData name="Hemz Kandivan" userId="3a5a2429a95c95b3" providerId="LiveId" clId="{82991CE5-3A62-47FB-A487-70F580DD438A}" dt="2025-01-07T01:26:30.125" v="22862" actId="20577"/>
        <pc:sldMkLst>
          <pc:docMk/>
          <pc:sldMk cId="252359608" sldId="324"/>
        </pc:sldMkLst>
        <pc:spChg chg="mod ord">
          <ac:chgData name="Hemz Kandivan" userId="3a5a2429a95c95b3" providerId="LiveId" clId="{82991CE5-3A62-47FB-A487-70F580DD438A}" dt="2025-01-07T01:26:30.125" v="22862" actId="20577"/>
          <ac:spMkLst>
            <pc:docMk/>
            <pc:sldMk cId="252359608" sldId="324"/>
            <ac:spMk id="5" creationId="{85D9F803-CDBC-C74C-AF1B-2B5937D1C241}"/>
          </ac:spMkLst>
        </pc:spChg>
        <pc:spChg chg="add mod">
          <ac:chgData name="Hemz Kandivan" userId="3a5a2429a95c95b3" providerId="LiveId" clId="{82991CE5-3A62-47FB-A487-70F580DD438A}" dt="2025-01-06T12:51:54.808" v="21873" actId="1076"/>
          <ac:spMkLst>
            <pc:docMk/>
            <pc:sldMk cId="252359608" sldId="324"/>
            <ac:spMk id="6" creationId="{8EB3EB09-D909-DD72-4555-988BA6838379}"/>
          </ac:spMkLst>
        </pc:spChg>
        <pc:spChg chg="mod">
          <ac:chgData name="Hemz Kandivan" userId="3a5a2429a95c95b3" providerId="LiveId" clId="{82991CE5-3A62-47FB-A487-70F580DD438A}" dt="2025-01-03T11:31:15.089" v="6231" actId="20577"/>
          <ac:spMkLst>
            <pc:docMk/>
            <pc:sldMk cId="252359608" sldId="324"/>
            <ac:spMk id="12" creationId="{4D271BF5-BAA1-4CEB-A575-76A097FABBBA}"/>
          </ac:spMkLst>
        </pc:spChg>
        <pc:picChg chg="add mod">
          <ac:chgData name="Hemz Kandivan" userId="3a5a2429a95c95b3" providerId="LiveId" clId="{82991CE5-3A62-47FB-A487-70F580DD438A}" dt="2025-01-07T01:23:20.699" v="22758" actId="1035"/>
          <ac:picMkLst>
            <pc:docMk/>
            <pc:sldMk cId="252359608" sldId="324"/>
            <ac:picMk id="4" creationId="{40436024-6FEE-EE4C-7B0A-0B4D1132C265}"/>
          </ac:picMkLst>
        </pc:picChg>
      </pc:sldChg>
      <pc:sldChg chg="modSp mod">
        <pc:chgData name="Hemz Kandivan" userId="3a5a2429a95c95b3" providerId="LiveId" clId="{82991CE5-3A62-47FB-A487-70F580DD438A}" dt="2025-01-08T10:21:54.226" v="23692" actId="20577"/>
        <pc:sldMkLst>
          <pc:docMk/>
          <pc:sldMk cId="1277611629" sldId="327"/>
        </pc:sldMkLst>
        <pc:spChg chg="mod">
          <ac:chgData name="Hemz Kandivan" userId="3a5a2429a95c95b3" providerId="LiveId" clId="{82991CE5-3A62-47FB-A487-70F580DD438A}" dt="2025-01-08T10:21:54.226" v="23692" actId="20577"/>
          <ac:spMkLst>
            <pc:docMk/>
            <pc:sldMk cId="1277611629" sldId="327"/>
            <ac:spMk id="6" creationId="{2C36AF9D-A911-994B-90EA-013D4CDA5604}"/>
          </ac:spMkLst>
        </pc:spChg>
      </pc:sldChg>
      <pc:sldChg chg="modSp mod">
        <pc:chgData name="Hemz Kandivan" userId="3a5a2429a95c95b3" providerId="LiveId" clId="{82991CE5-3A62-47FB-A487-70F580DD438A}" dt="2025-01-08T10:22:52.597" v="23722" actId="20577"/>
        <pc:sldMkLst>
          <pc:docMk/>
          <pc:sldMk cId="1980221439" sldId="331"/>
        </pc:sldMkLst>
        <pc:spChg chg="mod">
          <ac:chgData name="Hemz Kandivan" userId="3a5a2429a95c95b3" providerId="LiveId" clId="{82991CE5-3A62-47FB-A487-70F580DD438A}" dt="2025-01-08T10:22:52.597" v="23722" actId="20577"/>
          <ac:spMkLst>
            <pc:docMk/>
            <pc:sldMk cId="1980221439" sldId="331"/>
            <ac:spMk id="10" creationId="{79EF1473-3ADD-43F1-A495-57AAB7FD902F}"/>
          </ac:spMkLst>
        </pc:spChg>
      </pc:sldChg>
      <pc:sldChg chg="modSp mod">
        <pc:chgData name="Hemz Kandivan" userId="3a5a2429a95c95b3" providerId="LiveId" clId="{82991CE5-3A62-47FB-A487-70F580DD438A}" dt="2025-01-08T10:08:20.943" v="23370" actId="20577"/>
        <pc:sldMkLst>
          <pc:docMk/>
          <pc:sldMk cId="2560061391" sldId="332"/>
        </pc:sldMkLst>
        <pc:spChg chg="mod">
          <ac:chgData name="Hemz Kandivan" userId="3a5a2429a95c95b3" providerId="LiveId" clId="{82991CE5-3A62-47FB-A487-70F580DD438A}" dt="2025-01-08T10:08:20.943" v="23370" actId="20577"/>
          <ac:spMkLst>
            <pc:docMk/>
            <pc:sldMk cId="2560061391" sldId="332"/>
            <ac:spMk id="5" creationId="{8E999A1B-8752-489F-A63B-EA2F60186B5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7A1E73-AD24-4068-9BCE-1559E2DAE21E}"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MY"/>
        </a:p>
      </dgm:t>
    </dgm:pt>
    <dgm:pt modelId="{A24806D9-D34B-4FC9-B40B-80580B7D8861}">
      <dgm:prSet phldrT="[Text]"/>
      <dgm:spPr/>
      <dgm:t>
        <a:bodyPr/>
        <a:lstStyle/>
        <a:p>
          <a:r>
            <a:rPr lang="en-MY" dirty="0"/>
            <a:t>URL used to request launch data from SpaceX API and check response content</a:t>
          </a:r>
        </a:p>
      </dgm:t>
    </dgm:pt>
    <dgm:pt modelId="{32775462-0565-4763-A93A-6607AB60946C}" type="parTrans" cxnId="{83CE37B4-ACB2-4E96-A68B-9BA67FFEF15E}">
      <dgm:prSet/>
      <dgm:spPr/>
      <dgm:t>
        <a:bodyPr/>
        <a:lstStyle/>
        <a:p>
          <a:endParaRPr lang="en-MY"/>
        </a:p>
      </dgm:t>
    </dgm:pt>
    <dgm:pt modelId="{00838DAF-20B5-404D-B926-CB9FB8BC54FD}" type="sibTrans" cxnId="{83CE37B4-ACB2-4E96-A68B-9BA67FFEF15E}">
      <dgm:prSet/>
      <dgm:spPr/>
      <dgm:t>
        <a:bodyPr/>
        <a:lstStyle/>
        <a:p>
          <a:endParaRPr lang="en-MY"/>
        </a:p>
      </dgm:t>
    </dgm:pt>
    <dgm:pt modelId="{FD027B47-B483-4211-B826-97044FACFA26}">
      <dgm:prSet phldrT="[Text]"/>
      <dgm:spPr/>
      <dgm:t>
        <a:bodyPr/>
        <a:lstStyle/>
        <a:p>
          <a:r>
            <a:rPr lang="en-MY" dirty="0"/>
            <a:t>Used GET request to make the JSON content more consistent</a:t>
          </a:r>
        </a:p>
      </dgm:t>
    </dgm:pt>
    <dgm:pt modelId="{1285F2F4-A732-4A23-826B-4210707131DD}" type="parTrans" cxnId="{372ED9F5-2E38-4677-9250-C5A97B17B972}">
      <dgm:prSet/>
      <dgm:spPr/>
      <dgm:t>
        <a:bodyPr/>
        <a:lstStyle/>
        <a:p>
          <a:endParaRPr lang="en-MY"/>
        </a:p>
      </dgm:t>
    </dgm:pt>
    <dgm:pt modelId="{7D645501-CE1F-47F9-B210-9682F476ACDF}" type="sibTrans" cxnId="{372ED9F5-2E38-4677-9250-C5A97B17B972}">
      <dgm:prSet/>
      <dgm:spPr/>
      <dgm:t>
        <a:bodyPr/>
        <a:lstStyle/>
        <a:p>
          <a:endParaRPr lang="en-MY"/>
        </a:p>
      </dgm:t>
    </dgm:pt>
    <dgm:pt modelId="{2EA2C4D5-C757-438B-AEB0-7B08A3026F8B}">
      <dgm:prSet/>
      <dgm:spPr/>
      <dgm:t>
        <a:bodyPr/>
        <a:lstStyle/>
        <a:p>
          <a:r>
            <a:rPr lang="en-MY" dirty="0">
              <a:solidFill>
                <a:schemeClr val="bg1"/>
              </a:solidFill>
            </a:rPr>
            <a:t>Decoded content using .</a:t>
          </a:r>
          <a:r>
            <a:rPr lang="en-MY" dirty="0" err="1">
              <a:solidFill>
                <a:schemeClr val="bg1"/>
              </a:solidFill>
            </a:rPr>
            <a:t>json</a:t>
          </a:r>
          <a:r>
            <a:rPr lang="en-MY" dirty="0">
              <a:solidFill>
                <a:schemeClr val="bg1"/>
              </a:solidFill>
            </a:rPr>
            <a:t> and converted to pandas </a:t>
          </a:r>
          <a:r>
            <a:rPr lang="en-MY" dirty="0" err="1">
              <a:solidFill>
                <a:schemeClr val="bg1"/>
              </a:solidFill>
            </a:rPr>
            <a:t>dataframe</a:t>
          </a:r>
          <a:r>
            <a:rPr lang="en-MY" dirty="0">
              <a:solidFill>
                <a:schemeClr val="bg1"/>
              </a:solidFill>
            </a:rPr>
            <a:t> using .</a:t>
          </a:r>
          <a:r>
            <a:rPr lang="en-MY" dirty="0" err="1">
              <a:solidFill>
                <a:schemeClr val="bg1"/>
              </a:solidFill>
            </a:rPr>
            <a:t>json_normalize</a:t>
          </a:r>
          <a:r>
            <a:rPr lang="en-MY" dirty="0">
              <a:solidFill>
                <a:schemeClr val="bg1"/>
              </a:solidFill>
            </a:rPr>
            <a:t>()</a:t>
          </a:r>
          <a:endParaRPr lang="en-MY" dirty="0"/>
        </a:p>
      </dgm:t>
    </dgm:pt>
    <dgm:pt modelId="{DA799DB5-10FB-4006-9625-CAD0AD49EC3F}" type="parTrans" cxnId="{98CF8C8C-D1B6-45B7-A4FA-2A38FDDAE61D}">
      <dgm:prSet/>
      <dgm:spPr/>
      <dgm:t>
        <a:bodyPr/>
        <a:lstStyle/>
        <a:p>
          <a:endParaRPr lang="en-MY"/>
        </a:p>
      </dgm:t>
    </dgm:pt>
    <dgm:pt modelId="{3A682F18-02E1-41B7-A709-6C91B36DF29F}" type="sibTrans" cxnId="{98CF8C8C-D1B6-45B7-A4FA-2A38FDDAE61D}">
      <dgm:prSet/>
      <dgm:spPr/>
      <dgm:t>
        <a:bodyPr/>
        <a:lstStyle/>
        <a:p>
          <a:endParaRPr lang="en-MY"/>
        </a:p>
      </dgm:t>
    </dgm:pt>
    <dgm:pt modelId="{29568C56-766D-4B28-9FB3-78DD5C550A35}">
      <dgm:prSet/>
      <dgm:spPr/>
      <dgm:t>
        <a:bodyPr/>
        <a:lstStyle/>
        <a:p>
          <a:r>
            <a:rPr lang="en-MY" dirty="0">
              <a:solidFill>
                <a:schemeClr val="bg1"/>
              </a:solidFill>
            </a:rPr>
            <a:t>Converted and cleaned data in the </a:t>
          </a:r>
          <a:r>
            <a:rPr lang="en-MY" dirty="0" err="1">
              <a:solidFill>
                <a:schemeClr val="bg1"/>
              </a:solidFill>
            </a:rPr>
            <a:t>dataframe</a:t>
          </a:r>
          <a:r>
            <a:rPr lang="en-MY" dirty="0">
              <a:solidFill>
                <a:schemeClr val="bg1"/>
              </a:solidFill>
            </a:rPr>
            <a:t> using created functions to obtain info like Booster version, launch sites and payload mass</a:t>
          </a:r>
          <a:endParaRPr lang="en-MY" dirty="0"/>
        </a:p>
      </dgm:t>
    </dgm:pt>
    <dgm:pt modelId="{A98BCAEC-B18B-48C6-83EE-8EC759BC75E4}" type="parTrans" cxnId="{D5B8B17D-A837-442D-8308-38BE4F4142EC}">
      <dgm:prSet/>
      <dgm:spPr/>
      <dgm:t>
        <a:bodyPr/>
        <a:lstStyle/>
        <a:p>
          <a:endParaRPr lang="en-MY"/>
        </a:p>
      </dgm:t>
    </dgm:pt>
    <dgm:pt modelId="{F674C3DA-0E33-4220-803E-E76A32292403}" type="sibTrans" cxnId="{D5B8B17D-A837-442D-8308-38BE4F4142EC}">
      <dgm:prSet/>
      <dgm:spPr/>
      <dgm:t>
        <a:bodyPr/>
        <a:lstStyle/>
        <a:p>
          <a:endParaRPr lang="en-MY"/>
        </a:p>
      </dgm:t>
    </dgm:pt>
    <dgm:pt modelId="{709F8B33-8CF3-48FA-BD18-F913E74992C2}">
      <dgm:prSet/>
      <dgm:spPr/>
      <dgm:t>
        <a:bodyPr/>
        <a:lstStyle/>
        <a:p>
          <a:r>
            <a:rPr lang="en-MY" dirty="0">
              <a:solidFill>
                <a:schemeClr val="bg1"/>
              </a:solidFill>
            </a:rPr>
            <a:t>Data stored in lists and converted to dictionary to create </a:t>
          </a:r>
          <a:r>
            <a:rPr lang="en-MY" dirty="0" err="1">
              <a:solidFill>
                <a:schemeClr val="bg1"/>
              </a:solidFill>
            </a:rPr>
            <a:t>dataframe</a:t>
          </a:r>
          <a:r>
            <a:rPr lang="en-MY" dirty="0">
              <a:solidFill>
                <a:schemeClr val="bg1"/>
              </a:solidFill>
            </a:rPr>
            <a:t> for easier analysis</a:t>
          </a:r>
          <a:endParaRPr lang="en-MY" dirty="0"/>
        </a:p>
      </dgm:t>
    </dgm:pt>
    <dgm:pt modelId="{351DF673-DF1E-43EF-B37F-6C63018ECF43}" type="parTrans" cxnId="{4D3A986A-CD4D-4AB0-B6CA-281DA42F2762}">
      <dgm:prSet/>
      <dgm:spPr/>
      <dgm:t>
        <a:bodyPr/>
        <a:lstStyle/>
        <a:p>
          <a:endParaRPr lang="en-MY"/>
        </a:p>
      </dgm:t>
    </dgm:pt>
    <dgm:pt modelId="{B66E1119-E42A-414A-8E85-F441CA974F4B}" type="sibTrans" cxnId="{4D3A986A-CD4D-4AB0-B6CA-281DA42F2762}">
      <dgm:prSet/>
      <dgm:spPr/>
      <dgm:t>
        <a:bodyPr/>
        <a:lstStyle/>
        <a:p>
          <a:endParaRPr lang="en-MY"/>
        </a:p>
      </dgm:t>
    </dgm:pt>
    <dgm:pt modelId="{8C6E4D11-49FE-4783-BE36-21BDC918519D}">
      <dgm:prSet/>
      <dgm:spPr/>
      <dgm:t>
        <a:bodyPr/>
        <a:lstStyle/>
        <a:p>
          <a:r>
            <a:rPr lang="en-MY" dirty="0">
              <a:solidFill>
                <a:schemeClr val="bg1"/>
              </a:solidFill>
            </a:rPr>
            <a:t>Data filtered for Falcon 9 launches and missing values were replaced with mean</a:t>
          </a:r>
          <a:endParaRPr lang="en-MY" dirty="0"/>
        </a:p>
      </dgm:t>
    </dgm:pt>
    <dgm:pt modelId="{1C02A437-BBDB-423E-8A44-57DA7AFE65E0}" type="parTrans" cxnId="{FD3C3E78-01F0-4C51-9002-2D1AD87FD026}">
      <dgm:prSet/>
      <dgm:spPr/>
      <dgm:t>
        <a:bodyPr/>
        <a:lstStyle/>
        <a:p>
          <a:endParaRPr lang="en-MY"/>
        </a:p>
      </dgm:t>
    </dgm:pt>
    <dgm:pt modelId="{75099250-764E-47E1-8EB3-F54DD31B02DA}" type="sibTrans" cxnId="{FD3C3E78-01F0-4C51-9002-2D1AD87FD026}">
      <dgm:prSet/>
      <dgm:spPr/>
      <dgm:t>
        <a:bodyPr/>
        <a:lstStyle/>
        <a:p>
          <a:endParaRPr lang="en-MY"/>
        </a:p>
      </dgm:t>
    </dgm:pt>
    <dgm:pt modelId="{5E699CE2-F2C5-4290-A1E4-6257E34D3E67}" type="pres">
      <dgm:prSet presAssocID="{DF7A1E73-AD24-4068-9BCE-1559E2DAE21E}" presName="linearFlow" presStyleCnt="0">
        <dgm:presLayoutVars>
          <dgm:resizeHandles val="exact"/>
        </dgm:presLayoutVars>
      </dgm:prSet>
      <dgm:spPr/>
    </dgm:pt>
    <dgm:pt modelId="{95D99077-8AED-4A80-9A0F-99D78E2D7A26}" type="pres">
      <dgm:prSet presAssocID="{A24806D9-D34B-4FC9-B40B-80580B7D8861}" presName="node" presStyleLbl="node1" presStyleIdx="0" presStyleCnt="6" custScaleX="580298">
        <dgm:presLayoutVars>
          <dgm:bulletEnabled val="1"/>
        </dgm:presLayoutVars>
      </dgm:prSet>
      <dgm:spPr/>
    </dgm:pt>
    <dgm:pt modelId="{69EF4552-47A3-4EDC-9BC2-6B6E3152A3EC}" type="pres">
      <dgm:prSet presAssocID="{00838DAF-20B5-404D-B926-CB9FB8BC54FD}" presName="sibTrans" presStyleLbl="sibTrans2D1" presStyleIdx="0" presStyleCnt="5"/>
      <dgm:spPr/>
    </dgm:pt>
    <dgm:pt modelId="{7F311442-10AA-407B-A0D1-4730C20F4B0B}" type="pres">
      <dgm:prSet presAssocID="{00838DAF-20B5-404D-B926-CB9FB8BC54FD}" presName="connectorText" presStyleLbl="sibTrans2D1" presStyleIdx="0" presStyleCnt="5"/>
      <dgm:spPr/>
    </dgm:pt>
    <dgm:pt modelId="{7D7DE3E0-5A63-444C-8BFF-29E541471FBE}" type="pres">
      <dgm:prSet presAssocID="{FD027B47-B483-4211-B826-97044FACFA26}" presName="node" presStyleLbl="node1" presStyleIdx="1" presStyleCnt="6" custScaleX="580298">
        <dgm:presLayoutVars>
          <dgm:bulletEnabled val="1"/>
        </dgm:presLayoutVars>
      </dgm:prSet>
      <dgm:spPr/>
    </dgm:pt>
    <dgm:pt modelId="{6705C85F-E731-4D40-A2D5-C0B685C39E9F}" type="pres">
      <dgm:prSet presAssocID="{7D645501-CE1F-47F9-B210-9682F476ACDF}" presName="sibTrans" presStyleLbl="sibTrans2D1" presStyleIdx="1" presStyleCnt="5"/>
      <dgm:spPr/>
    </dgm:pt>
    <dgm:pt modelId="{BF6B120E-4949-4954-9047-B01EB934741C}" type="pres">
      <dgm:prSet presAssocID="{7D645501-CE1F-47F9-B210-9682F476ACDF}" presName="connectorText" presStyleLbl="sibTrans2D1" presStyleIdx="1" presStyleCnt="5"/>
      <dgm:spPr/>
    </dgm:pt>
    <dgm:pt modelId="{45415031-1199-49F1-B290-883C7454992F}" type="pres">
      <dgm:prSet presAssocID="{2EA2C4D5-C757-438B-AEB0-7B08A3026F8B}" presName="node" presStyleLbl="node1" presStyleIdx="2" presStyleCnt="6" custScaleX="580298">
        <dgm:presLayoutVars>
          <dgm:bulletEnabled val="1"/>
        </dgm:presLayoutVars>
      </dgm:prSet>
      <dgm:spPr/>
    </dgm:pt>
    <dgm:pt modelId="{8B9118F5-6353-4C2C-AF06-B02FEC87093E}" type="pres">
      <dgm:prSet presAssocID="{3A682F18-02E1-41B7-A709-6C91B36DF29F}" presName="sibTrans" presStyleLbl="sibTrans2D1" presStyleIdx="2" presStyleCnt="5"/>
      <dgm:spPr/>
    </dgm:pt>
    <dgm:pt modelId="{2690EC04-4966-4772-81A1-5AB3D7FC36AE}" type="pres">
      <dgm:prSet presAssocID="{3A682F18-02E1-41B7-A709-6C91B36DF29F}" presName="connectorText" presStyleLbl="sibTrans2D1" presStyleIdx="2" presStyleCnt="5"/>
      <dgm:spPr/>
    </dgm:pt>
    <dgm:pt modelId="{D0E02280-215F-46DE-9F67-2ECB8054B2A9}" type="pres">
      <dgm:prSet presAssocID="{29568C56-766D-4B28-9FB3-78DD5C550A35}" presName="node" presStyleLbl="node1" presStyleIdx="3" presStyleCnt="6" custScaleX="580298">
        <dgm:presLayoutVars>
          <dgm:bulletEnabled val="1"/>
        </dgm:presLayoutVars>
      </dgm:prSet>
      <dgm:spPr/>
    </dgm:pt>
    <dgm:pt modelId="{18D13114-805E-4976-B6D7-90C54C379FA0}" type="pres">
      <dgm:prSet presAssocID="{F674C3DA-0E33-4220-803E-E76A32292403}" presName="sibTrans" presStyleLbl="sibTrans2D1" presStyleIdx="3" presStyleCnt="5"/>
      <dgm:spPr/>
    </dgm:pt>
    <dgm:pt modelId="{238FA2D5-50D7-4560-8779-3E4EFBDD4D26}" type="pres">
      <dgm:prSet presAssocID="{F674C3DA-0E33-4220-803E-E76A32292403}" presName="connectorText" presStyleLbl="sibTrans2D1" presStyleIdx="3" presStyleCnt="5"/>
      <dgm:spPr/>
    </dgm:pt>
    <dgm:pt modelId="{F9206142-DC1B-4368-BBDC-5954345431A6}" type="pres">
      <dgm:prSet presAssocID="{709F8B33-8CF3-48FA-BD18-F913E74992C2}" presName="node" presStyleLbl="node1" presStyleIdx="4" presStyleCnt="6" custScaleX="580298">
        <dgm:presLayoutVars>
          <dgm:bulletEnabled val="1"/>
        </dgm:presLayoutVars>
      </dgm:prSet>
      <dgm:spPr/>
    </dgm:pt>
    <dgm:pt modelId="{4E67990C-3A69-4F40-B0DC-41EC7BC11505}" type="pres">
      <dgm:prSet presAssocID="{B66E1119-E42A-414A-8E85-F441CA974F4B}" presName="sibTrans" presStyleLbl="sibTrans2D1" presStyleIdx="4" presStyleCnt="5"/>
      <dgm:spPr/>
    </dgm:pt>
    <dgm:pt modelId="{0548CEFC-2C23-4EB4-A998-0A70188382C4}" type="pres">
      <dgm:prSet presAssocID="{B66E1119-E42A-414A-8E85-F441CA974F4B}" presName="connectorText" presStyleLbl="sibTrans2D1" presStyleIdx="4" presStyleCnt="5"/>
      <dgm:spPr/>
    </dgm:pt>
    <dgm:pt modelId="{D73B4D6C-D739-44E1-B414-57750052FC17}" type="pres">
      <dgm:prSet presAssocID="{8C6E4D11-49FE-4783-BE36-21BDC918519D}" presName="node" presStyleLbl="node1" presStyleIdx="5" presStyleCnt="6" custScaleX="580298">
        <dgm:presLayoutVars>
          <dgm:bulletEnabled val="1"/>
        </dgm:presLayoutVars>
      </dgm:prSet>
      <dgm:spPr/>
    </dgm:pt>
  </dgm:ptLst>
  <dgm:cxnLst>
    <dgm:cxn modelId="{7BB49F17-FC3D-4E8B-B116-475106B9F4C6}" type="presOf" srcId="{29568C56-766D-4B28-9FB3-78DD5C550A35}" destId="{D0E02280-215F-46DE-9F67-2ECB8054B2A9}" srcOrd="0" destOrd="0" presId="urn:microsoft.com/office/officeart/2005/8/layout/process2"/>
    <dgm:cxn modelId="{2B82B928-C8CC-467D-88A0-C1F7B080F041}" type="presOf" srcId="{B66E1119-E42A-414A-8E85-F441CA974F4B}" destId="{4E67990C-3A69-4F40-B0DC-41EC7BC11505}" srcOrd="0" destOrd="0" presId="urn:microsoft.com/office/officeart/2005/8/layout/process2"/>
    <dgm:cxn modelId="{1FC41332-3D60-4550-AF72-2AE2919BF8E2}" type="presOf" srcId="{8C6E4D11-49FE-4783-BE36-21BDC918519D}" destId="{D73B4D6C-D739-44E1-B414-57750052FC17}" srcOrd="0" destOrd="0" presId="urn:microsoft.com/office/officeart/2005/8/layout/process2"/>
    <dgm:cxn modelId="{1D287D3E-865F-4D4C-A746-0D5917ACB9DF}" type="presOf" srcId="{DF7A1E73-AD24-4068-9BCE-1559E2DAE21E}" destId="{5E699CE2-F2C5-4290-A1E4-6257E34D3E67}" srcOrd="0" destOrd="0" presId="urn:microsoft.com/office/officeart/2005/8/layout/process2"/>
    <dgm:cxn modelId="{19653A66-61F5-4C7B-A146-0032FD65AB9C}" type="presOf" srcId="{00838DAF-20B5-404D-B926-CB9FB8BC54FD}" destId="{69EF4552-47A3-4EDC-9BC2-6B6E3152A3EC}" srcOrd="0" destOrd="0" presId="urn:microsoft.com/office/officeart/2005/8/layout/process2"/>
    <dgm:cxn modelId="{4D3A986A-CD4D-4AB0-B6CA-281DA42F2762}" srcId="{DF7A1E73-AD24-4068-9BCE-1559E2DAE21E}" destId="{709F8B33-8CF3-48FA-BD18-F913E74992C2}" srcOrd="4" destOrd="0" parTransId="{351DF673-DF1E-43EF-B37F-6C63018ECF43}" sibTransId="{B66E1119-E42A-414A-8E85-F441CA974F4B}"/>
    <dgm:cxn modelId="{6722D174-D62F-4C45-9B83-C180053C377D}" type="presOf" srcId="{F674C3DA-0E33-4220-803E-E76A32292403}" destId="{18D13114-805E-4976-B6D7-90C54C379FA0}" srcOrd="0" destOrd="0" presId="urn:microsoft.com/office/officeart/2005/8/layout/process2"/>
    <dgm:cxn modelId="{FD3C3E78-01F0-4C51-9002-2D1AD87FD026}" srcId="{DF7A1E73-AD24-4068-9BCE-1559E2DAE21E}" destId="{8C6E4D11-49FE-4783-BE36-21BDC918519D}" srcOrd="5" destOrd="0" parTransId="{1C02A437-BBDB-423E-8A44-57DA7AFE65E0}" sibTransId="{75099250-764E-47E1-8EB3-F54DD31B02DA}"/>
    <dgm:cxn modelId="{FDD68B78-EF29-4315-94CD-FE36EA257B94}" type="presOf" srcId="{B66E1119-E42A-414A-8E85-F441CA974F4B}" destId="{0548CEFC-2C23-4EB4-A998-0A70188382C4}" srcOrd="1" destOrd="0" presId="urn:microsoft.com/office/officeart/2005/8/layout/process2"/>
    <dgm:cxn modelId="{8698B178-B9D2-4AA2-A7D0-F60B16698CDC}" type="presOf" srcId="{00838DAF-20B5-404D-B926-CB9FB8BC54FD}" destId="{7F311442-10AA-407B-A0D1-4730C20F4B0B}" srcOrd="1" destOrd="0" presId="urn:microsoft.com/office/officeart/2005/8/layout/process2"/>
    <dgm:cxn modelId="{D5B8B17D-A837-442D-8308-38BE4F4142EC}" srcId="{DF7A1E73-AD24-4068-9BCE-1559E2DAE21E}" destId="{29568C56-766D-4B28-9FB3-78DD5C550A35}" srcOrd="3" destOrd="0" parTransId="{A98BCAEC-B18B-48C6-83EE-8EC759BC75E4}" sibTransId="{F674C3DA-0E33-4220-803E-E76A32292403}"/>
    <dgm:cxn modelId="{98CF8C8C-D1B6-45B7-A4FA-2A38FDDAE61D}" srcId="{DF7A1E73-AD24-4068-9BCE-1559E2DAE21E}" destId="{2EA2C4D5-C757-438B-AEB0-7B08A3026F8B}" srcOrd="2" destOrd="0" parTransId="{DA799DB5-10FB-4006-9625-CAD0AD49EC3F}" sibTransId="{3A682F18-02E1-41B7-A709-6C91B36DF29F}"/>
    <dgm:cxn modelId="{47357296-4DA5-42A1-B692-30D2CE3ECE71}" type="presOf" srcId="{FD027B47-B483-4211-B826-97044FACFA26}" destId="{7D7DE3E0-5A63-444C-8BFF-29E541471FBE}" srcOrd="0" destOrd="0" presId="urn:microsoft.com/office/officeart/2005/8/layout/process2"/>
    <dgm:cxn modelId="{2A932E98-0751-44D6-B290-45C47271F604}" type="presOf" srcId="{2EA2C4D5-C757-438B-AEB0-7B08A3026F8B}" destId="{45415031-1199-49F1-B290-883C7454992F}" srcOrd="0" destOrd="0" presId="urn:microsoft.com/office/officeart/2005/8/layout/process2"/>
    <dgm:cxn modelId="{C9BE7899-9551-410F-B5CB-BED4C260F6B6}" type="presOf" srcId="{7D645501-CE1F-47F9-B210-9682F476ACDF}" destId="{BF6B120E-4949-4954-9047-B01EB934741C}" srcOrd="1" destOrd="0" presId="urn:microsoft.com/office/officeart/2005/8/layout/process2"/>
    <dgm:cxn modelId="{7125B99C-CD45-4396-A031-2A314BBD66C1}" type="presOf" srcId="{709F8B33-8CF3-48FA-BD18-F913E74992C2}" destId="{F9206142-DC1B-4368-BBDC-5954345431A6}" srcOrd="0" destOrd="0" presId="urn:microsoft.com/office/officeart/2005/8/layout/process2"/>
    <dgm:cxn modelId="{E1221CAF-E380-4464-B287-D531216E7766}" type="presOf" srcId="{A24806D9-D34B-4FC9-B40B-80580B7D8861}" destId="{95D99077-8AED-4A80-9A0F-99D78E2D7A26}" srcOrd="0" destOrd="0" presId="urn:microsoft.com/office/officeart/2005/8/layout/process2"/>
    <dgm:cxn modelId="{9FCC9DB2-E33C-46D6-870B-43B587FBF7DB}" type="presOf" srcId="{3A682F18-02E1-41B7-A709-6C91B36DF29F}" destId="{2690EC04-4966-4772-81A1-5AB3D7FC36AE}" srcOrd="1" destOrd="0" presId="urn:microsoft.com/office/officeart/2005/8/layout/process2"/>
    <dgm:cxn modelId="{83CE37B4-ACB2-4E96-A68B-9BA67FFEF15E}" srcId="{DF7A1E73-AD24-4068-9BCE-1559E2DAE21E}" destId="{A24806D9-D34B-4FC9-B40B-80580B7D8861}" srcOrd="0" destOrd="0" parTransId="{32775462-0565-4763-A93A-6607AB60946C}" sibTransId="{00838DAF-20B5-404D-B926-CB9FB8BC54FD}"/>
    <dgm:cxn modelId="{02DE92D1-DAEF-4237-836F-92882E884300}" type="presOf" srcId="{7D645501-CE1F-47F9-B210-9682F476ACDF}" destId="{6705C85F-E731-4D40-A2D5-C0B685C39E9F}" srcOrd="0" destOrd="0" presId="urn:microsoft.com/office/officeart/2005/8/layout/process2"/>
    <dgm:cxn modelId="{B7ABD1E2-2EB9-4F1C-A264-9C7D029BB1BB}" type="presOf" srcId="{F674C3DA-0E33-4220-803E-E76A32292403}" destId="{238FA2D5-50D7-4560-8779-3E4EFBDD4D26}" srcOrd="1" destOrd="0" presId="urn:microsoft.com/office/officeart/2005/8/layout/process2"/>
    <dgm:cxn modelId="{372ED9F5-2E38-4677-9250-C5A97B17B972}" srcId="{DF7A1E73-AD24-4068-9BCE-1559E2DAE21E}" destId="{FD027B47-B483-4211-B826-97044FACFA26}" srcOrd="1" destOrd="0" parTransId="{1285F2F4-A732-4A23-826B-4210707131DD}" sibTransId="{7D645501-CE1F-47F9-B210-9682F476ACDF}"/>
    <dgm:cxn modelId="{48FA94FA-F20B-4CBA-956E-E47BF71B491E}" type="presOf" srcId="{3A682F18-02E1-41B7-A709-6C91B36DF29F}" destId="{8B9118F5-6353-4C2C-AF06-B02FEC87093E}" srcOrd="0" destOrd="0" presId="urn:microsoft.com/office/officeart/2005/8/layout/process2"/>
    <dgm:cxn modelId="{0DABE2FA-BB5C-4F42-9609-A157A3B6AD2E}" type="presParOf" srcId="{5E699CE2-F2C5-4290-A1E4-6257E34D3E67}" destId="{95D99077-8AED-4A80-9A0F-99D78E2D7A26}" srcOrd="0" destOrd="0" presId="urn:microsoft.com/office/officeart/2005/8/layout/process2"/>
    <dgm:cxn modelId="{8C2DF8E9-BE53-4A1A-9564-9C97C9A60E10}" type="presParOf" srcId="{5E699CE2-F2C5-4290-A1E4-6257E34D3E67}" destId="{69EF4552-47A3-4EDC-9BC2-6B6E3152A3EC}" srcOrd="1" destOrd="0" presId="urn:microsoft.com/office/officeart/2005/8/layout/process2"/>
    <dgm:cxn modelId="{D1943A52-F4DB-466F-8393-197283E6B8DE}" type="presParOf" srcId="{69EF4552-47A3-4EDC-9BC2-6B6E3152A3EC}" destId="{7F311442-10AA-407B-A0D1-4730C20F4B0B}" srcOrd="0" destOrd="0" presId="urn:microsoft.com/office/officeart/2005/8/layout/process2"/>
    <dgm:cxn modelId="{91D9C029-1185-4CC8-AA4C-707B417C5B4D}" type="presParOf" srcId="{5E699CE2-F2C5-4290-A1E4-6257E34D3E67}" destId="{7D7DE3E0-5A63-444C-8BFF-29E541471FBE}" srcOrd="2" destOrd="0" presId="urn:microsoft.com/office/officeart/2005/8/layout/process2"/>
    <dgm:cxn modelId="{9BBEB40E-B882-4031-8274-602C40429DBA}" type="presParOf" srcId="{5E699CE2-F2C5-4290-A1E4-6257E34D3E67}" destId="{6705C85F-E731-4D40-A2D5-C0B685C39E9F}" srcOrd="3" destOrd="0" presId="urn:microsoft.com/office/officeart/2005/8/layout/process2"/>
    <dgm:cxn modelId="{0D788DBD-9048-4600-B538-1835AA0640FB}" type="presParOf" srcId="{6705C85F-E731-4D40-A2D5-C0B685C39E9F}" destId="{BF6B120E-4949-4954-9047-B01EB934741C}" srcOrd="0" destOrd="0" presId="urn:microsoft.com/office/officeart/2005/8/layout/process2"/>
    <dgm:cxn modelId="{AE283D87-73DC-40FA-AD7D-7EBF218A2857}" type="presParOf" srcId="{5E699CE2-F2C5-4290-A1E4-6257E34D3E67}" destId="{45415031-1199-49F1-B290-883C7454992F}" srcOrd="4" destOrd="0" presId="urn:microsoft.com/office/officeart/2005/8/layout/process2"/>
    <dgm:cxn modelId="{8B4B5352-4A09-4C23-B3CF-1E14F6F4F754}" type="presParOf" srcId="{5E699CE2-F2C5-4290-A1E4-6257E34D3E67}" destId="{8B9118F5-6353-4C2C-AF06-B02FEC87093E}" srcOrd="5" destOrd="0" presId="urn:microsoft.com/office/officeart/2005/8/layout/process2"/>
    <dgm:cxn modelId="{56908AB1-B9DA-422D-80B6-D10748A55E42}" type="presParOf" srcId="{8B9118F5-6353-4C2C-AF06-B02FEC87093E}" destId="{2690EC04-4966-4772-81A1-5AB3D7FC36AE}" srcOrd="0" destOrd="0" presId="urn:microsoft.com/office/officeart/2005/8/layout/process2"/>
    <dgm:cxn modelId="{42B84C87-B404-4912-80ED-271379DBB2EC}" type="presParOf" srcId="{5E699CE2-F2C5-4290-A1E4-6257E34D3E67}" destId="{D0E02280-215F-46DE-9F67-2ECB8054B2A9}" srcOrd="6" destOrd="0" presId="urn:microsoft.com/office/officeart/2005/8/layout/process2"/>
    <dgm:cxn modelId="{30AE0405-9230-4CD7-8E92-855C3F921730}" type="presParOf" srcId="{5E699CE2-F2C5-4290-A1E4-6257E34D3E67}" destId="{18D13114-805E-4976-B6D7-90C54C379FA0}" srcOrd="7" destOrd="0" presId="urn:microsoft.com/office/officeart/2005/8/layout/process2"/>
    <dgm:cxn modelId="{E94EA25F-343E-451C-A5A7-A488B406678C}" type="presParOf" srcId="{18D13114-805E-4976-B6D7-90C54C379FA0}" destId="{238FA2D5-50D7-4560-8779-3E4EFBDD4D26}" srcOrd="0" destOrd="0" presId="urn:microsoft.com/office/officeart/2005/8/layout/process2"/>
    <dgm:cxn modelId="{25EF397F-CF91-4990-97B6-35DD33F702BD}" type="presParOf" srcId="{5E699CE2-F2C5-4290-A1E4-6257E34D3E67}" destId="{F9206142-DC1B-4368-BBDC-5954345431A6}" srcOrd="8" destOrd="0" presId="urn:microsoft.com/office/officeart/2005/8/layout/process2"/>
    <dgm:cxn modelId="{A0ECCE1B-6148-4A9B-B6ED-3601FF3A6EE6}" type="presParOf" srcId="{5E699CE2-F2C5-4290-A1E4-6257E34D3E67}" destId="{4E67990C-3A69-4F40-B0DC-41EC7BC11505}" srcOrd="9" destOrd="0" presId="urn:microsoft.com/office/officeart/2005/8/layout/process2"/>
    <dgm:cxn modelId="{EFDDC4E1-BF31-4CF6-80B7-115EA44C90F2}" type="presParOf" srcId="{4E67990C-3A69-4F40-B0DC-41EC7BC11505}" destId="{0548CEFC-2C23-4EB4-A998-0A70188382C4}" srcOrd="0" destOrd="0" presId="urn:microsoft.com/office/officeart/2005/8/layout/process2"/>
    <dgm:cxn modelId="{63701DF7-A0AD-44F4-861C-A52BEEB4BC63}" type="presParOf" srcId="{5E699CE2-F2C5-4290-A1E4-6257E34D3E67}" destId="{D73B4D6C-D739-44E1-B414-57750052FC17}" srcOrd="10"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7A1E73-AD24-4068-9BCE-1559E2DAE21E}"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MY"/>
        </a:p>
      </dgm:t>
    </dgm:pt>
    <dgm:pt modelId="{A24806D9-D34B-4FC9-B40B-80580B7D8861}">
      <dgm:prSet phldrT="[Text]"/>
      <dgm:spPr/>
      <dgm:t>
        <a:bodyPr/>
        <a:lstStyle/>
        <a:p>
          <a:r>
            <a:rPr lang="en-MY" dirty="0"/>
            <a:t>Wikipedia URL used to request Falcon 9 launch data using HTTP GET method</a:t>
          </a:r>
        </a:p>
      </dgm:t>
    </dgm:pt>
    <dgm:pt modelId="{32775462-0565-4763-A93A-6607AB60946C}" type="parTrans" cxnId="{83CE37B4-ACB2-4E96-A68B-9BA67FFEF15E}">
      <dgm:prSet/>
      <dgm:spPr/>
      <dgm:t>
        <a:bodyPr/>
        <a:lstStyle/>
        <a:p>
          <a:endParaRPr lang="en-MY"/>
        </a:p>
      </dgm:t>
    </dgm:pt>
    <dgm:pt modelId="{00838DAF-20B5-404D-B926-CB9FB8BC54FD}" type="sibTrans" cxnId="{83CE37B4-ACB2-4E96-A68B-9BA67FFEF15E}">
      <dgm:prSet/>
      <dgm:spPr/>
      <dgm:t>
        <a:bodyPr/>
        <a:lstStyle/>
        <a:p>
          <a:endParaRPr lang="en-MY"/>
        </a:p>
      </dgm:t>
    </dgm:pt>
    <dgm:pt modelId="{FD027B47-B483-4211-B826-97044FACFA26}">
      <dgm:prSet phldrT="[Text]"/>
      <dgm:spPr/>
      <dgm:t>
        <a:bodyPr/>
        <a:lstStyle/>
        <a:p>
          <a:r>
            <a:rPr lang="en-MY" dirty="0"/>
            <a:t>Beautiful Soup object created from the HTML response</a:t>
          </a:r>
        </a:p>
      </dgm:t>
    </dgm:pt>
    <dgm:pt modelId="{1285F2F4-A732-4A23-826B-4210707131DD}" type="parTrans" cxnId="{372ED9F5-2E38-4677-9250-C5A97B17B972}">
      <dgm:prSet/>
      <dgm:spPr/>
      <dgm:t>
        <a:bodyPr/>
        <a:lstStyle/>
        <a:p>
          <a:endParaRPr lang="en-MY"/>
        </a:p>
      </dgm:t>
    </dgm:pt>
    <dgm:pt modelId="{7D645501-CE1F-47F9-B210-9682F476ACDF}" type="sibTrans" cxnId="{372ED9F5-2E38-4677-9250-C5A97B17B972}">
      <dgm:prSet/>
      <dgm:spPr/>
      <dgm:t>
        <a:bodyPr/>
        <a:lstStyle/>
        <a:p>
          <a:endParaRPr lang="en-MY"/>
        </a:p>
      </dgm:t>
    </dgm:pt>
    <dgm:pt modelId="{2EA2C4D5-C757-438B-AEB0-7B08A3026F8B}">
      <dgm:prSet/>
      <dgm:spPr/>
      <dgm:t>
        <a:bodyPr/>
        <a:lstStyle/>
        <a:p>
          <a:r>
            <a:rPr lang="en-MY" dirty="0"/>
            <a:t>Column names extracted from HTML table header</a:t>
          </a:r>
        </a:p>
      </dgm:t>
    </dgm:pt>
    <dgm:pt modelId="{DA799DB5-10FB-4006-9625-CAD0AD49EC3F}" type="parTrans" cxnId="{98CF8C8C-D1B6-45B7-A4FA-2A38FDDAE61D}">
      <dgm:prSet/>
      <dgm:spPr/>
      <dgm:t>
        <a:bodyPr/>
        <a:lstStyle/>
        <a:p>
          <a:endParaRPr lang="en-MY"/>
        </a:p>
      </dgm:t>
    </dgm:pt>
    <dgm:pt modelId="{3A682F18-02E1-41B7-A709-6C91B36DF29F}" type="sibTrans" cxnId="{98CF8C8C-D1B6-45B7-A4FA-2A38FDDAE61D}">
      <dgm:prSet/>
      <dgm:spPr/>
      <dgm:t>
        <a:bodyPr/>
        <a:lstStyle/>
        <a:p>
          <a:endParaRPr lang="en-MY"/>
        </a:p>
      </dgm:t>
    </dgm:pt>
    <dgm:pt modelId="{29568C56-766D-4B28-9FB3-78DD5C550A35}">
      <dgm:prSet/>
      <dgm:spPr/>
      <dgm:t>
        <a:bodyPr/>
        <a:lstStyle/>
        <a:p>
          <a:r>
            <a:rPr lang="en-MY" dirty="0" err="1"/>
            <a:t>Dataframe</a:t>
          </a:r>
          <a:r>
            <a:rPr lang="en-MY" dirty="0"/>
            <a:t> created with parsed column names using dictionary</a:t>
          </a:r>
        </a:p>
      </dgm:t>
    </dgm:pt>
    <dgm:pt modelId="{A98BCAEC-B18B-48C6-83EE-8EC759BC75E4}" type="parTrans" cxnId="{D5B8B17D-A837-442D-8308-38BE4F4142EC}">
      <dgm:prSet/>
      <dgm:spPr/>
      <dgm:t>
        <a:bodyPr/>
        <a:lstStyle/>
        <a:p>
          <a:endParaRPr lang="en-MY"/>
        </a:p>
      </dgm:t>
    </dgm:pt>
    <dgm:pt modelId="{F674C3DA-0E33-4220-803E-E76A32292403}" type="sibTrans" cxnId="{D5B8B17D-A837-442D-8308-38BE4F4142EC}">
      <dgm:prSet/>
      <dgm:spPr/>
      <dgm:t>
        <a:bodyPr/>
        <a:lstStyle/>
        <a:p>
          <a:endParaRPr lang="en-MY"/>
        </a:p>
      </dgm:t>
    </dgm:pt>
    <dgm:pt modelId="{5E699CE2-F2C5-4290-A1E4-6257E34D3E67}" type="pres">
      <dgm:prSet presAssocID="{DF7A1E73-AD24-4068-9BCE-1559E2DAE21E}" presName="linearFlow" presStyleCnt="0">
        <dgm:presLayoutVars>
          <dgm:resizeHandles val="exact"/>
        </dgm:presLayoutVars>
      </dgm:prSet>
      <dgm:spPr/>
    </dgm:pt>
    <dgm:pt modelId="{95D99077-8AED-4A80-9A0F-99D78E2D7A26}" type="pres">
      <dgm:prSet presAssocID="{A24806D9-D34B-4FC9-B40B-80580B7D8861}" presName="node" presStyleLbl="node1" presStyleIdx="0" presStyleCnt="4" custScaleX="580298">
        <dgm:presLayoutVars>
          <dgm:bulletEnabled val="1"/>
        </dgm:presLayoutVars>
      </dgm:prSet>
      <dgm:spPr/>
    </dgm:pt>
    <dgm:pt modelId="{69EF4552-47A3-4EDC-9BC2-6B6E3152A3EC}" type="pres">
      <dgm:prSet presAssocID="{00838DAF-20B5-404D-B926-CB9FB8BC54FD}" presName="sibTrans" presStyleLbl="sibTrans2D1" presStyleIdx="0" presStyleCnt="3"/>
      <dgm:spPr/>
    </dgm:pt>
    <dgm:pt modelId="{7F311442-10AA-407B-A0D1-4730C20F4B0B}" type="pres">
      <dgm:prSet presAssocID="{00838DAF-20B5-404D-B926-CB9FB8BC54FD}" presName="connectorText" presStyleLbl="sibTrans2D1" presStyleIdx="0" presStyleCnt="3"/>
      <dgm:spPr/>
    </dgm:pt>
    <dgm:pt modelId="{7D7DE3E0-5A63-444C-8BFF-29E541471FBE}" type="pres">
      <dgm:prSet presAssocID="{FD027B47-B483-4211-B826-97044FACFA26}" presName="node" presStyleLbl="node1" presStyleIdx="1" presStyleCnt="4" custScaleX="580298">
        <dgm:presLayoutVars>
          <dgm:bulletEnabled val="1"/>
        </dgm:presLayoutVars>
      </dgm:prSet>
      <dgm:spPr/>
    </dgm:pt>
    <dgm:pt modelId="{6705C85F-E731-4D40-A2D5-C0B685C39E9F}" type="pres">
      <dgm:prSet presAssocID="{7D645501-CE1F-47F9-B210-9682F476ACDF}" presName="sibTrans" presStyleLbl="sibTrans2D1" presStyleIdx="1" presStyleCnt="3"/>
      <dgm:spPr/>
    </dgm:pt>
    <dgm:pt modelId="{BF6B120E-4949-4954-9047-B01EB934741C}" type="pres">
      <dgm:prSet presAssocID="{7D645501-CE1F-47F9-B210-9682F476ACDF}" presName="connectorText" presStyleLbl="sibTrans2D1" presStyleIdx="1" presStyleCnt="3"/>
      <dgm:spPr/>
    </dgm:pt>
    <dgm:pt modelId="{45415031-1199-49F1-B290-883C7454992F}" type="pres">
      <dgm:prSet presAssocID="{2EA2C4D5-C757-438B-AEB0-7B08A3026F8B}" presName="node" presStyleLbl="node1" presStyleIdx="2" presStyleCnt="4" custScaleX="580298">
        <dgm:presLayoutVars>
          <dgm:bulletEnabled val="1"/>
        </dgm:presLayoutVars>
      </dgm:prSet>
      <dgm:spPr/>
    </dgm:pt>
    <dgm:pt modelId="{8B9118F5-6353-4C2C-AF06-B02FEC87093E}" type="pres">
      <dgm:prSet presAssocID="{3A682F18-02E1-41B7-A709-6C91B36DF29F}" presName="sibTrans" presStyleLbl="sibTrans2D1" presStyleIdx="2" presStyleCnt="3"/>
      <dgm:spPr/>
    </dgm:pt>
    <dgm:pt modelId="{2690EC04-4966-4772-81A1-5AB3D7FC36AE}" type="pres">
      <dgm:prSet presAssocID="{3A682F18-02E1-41B7-A709-6C91B36DF29F}" presName="connectorText" presStyleLbl="sibTrans2D1" presStyleIdx="2" presStyleCnt="3"/>
      <dgm:spPr/>
    </dgm:pt>
    <dgm:pt modelId="{D0E02280-215F-46DE-9F67-2ECB8054B2A9}" type="pres">
      <dgm:prSet presAssocID="{29568C56-766D-4B28-9FB3-78DD5C550A35}" presName="node" presStyleLbl="node1" presStyleIdx="3" presStyleCnt="4" custScaleX="580298">
        <dgm:presLayoutVars>
          <dgm:bulletEnabled val="1"/>
        </dgm:presLayoutVars>
      </dgm:prSet>
      <dgm:spPr/>
    </dgm:pt>
  </dgm:ptLst>
  <dgm:cxnLst>
    <dgm:cxn modelId="{7BB49F17-FC3D-4E8B-B116-475106B9F4C6}" type="presOf" srcId="{29568C56-766D-4B28-9FB3-78DD5C550A35}" destId="{D0E02280-215F-46DE-9F67-2ECB8054B2A9}" srcOrd="0" destOrd="0" presId="urn:microsoft.com/office/officeart/2005/8/layout/process2"/>
    <dgm:cxn modelId="{1D287D3E-865F-4D4C-A746-0D5917ACB9DF}" type="presOf" srcId="{DF7A1E73-AD24-4068-9BCE-1559E2DAE21E}" destId="{5E699CE2-F2C5-4290-A1E4-6257E34D3E67}" srcOrd="0" destOrd="0" presId="urn:microsoft.com/office/officeart/2005/8/layout/process2"/>
    <dgm:cxn modelId="{19653A66-61F5-4C7B-A146-0032FD65AB9C}" type="presOf" srcId="{00838DAF-20B5-404D-B926-CB9FB8BC54FD}" destId="{69EF4552-47A3-4EDC-9BC2-6B6E3152A3EC}" srcOrd="0" destOrd="0" presId="urn:microsoft.com/office/officeart/2005/8/layout/process2"/>
    <dgm:cxn modelId="{8698B178-B9D2-4AA2-A7D0-F60B16698CDC}" type="presOf" srcId="{00838DAF-20B5-404D-B926-CB9FB8BC54FD}" destId="{7F311442-10AA-407B-A0D1-4730C20F4B0B}" srcOrd="1" destOrd="0" presId="urn:microsoft.com/office/officeart/2005/8/layout/process2"/>
    <dgm:cxn modelId="{D5B8B17D-A837-442D-8308-38BE4F4142EC}" srcId="{DF7A1E73-AD24-4068-9BCE-1559E2DAE21E}" destId="{29568C56-766D-4B28-9FB3-78DD5C550A35}" srcOrd="3" destOrd="0" parTransId="{A98BCAEC-B18B-48C6-83EE-8EC759BC75E4}" sibTransId="{F674C3DA-0E33-4220-803E-E76A32292403}"/>
    <dgm:cxn modelId="{98CF8C8C-D1B6-45B7-A4FA-2A38FDDAE61D}" srcId="{DF7A1E73-AD24-4068-9BCE-1559E2DAE21E}" destId="{2EA2C4D5-C757-438B-AEB0-7B08A3026F8B}" srcOrd="2" destOrd="0" parTransId="{DA799DB5-10FB-4006-9625-CAD0AD49EC3F}" sibTransId="{3A682F18-02E1-41B7-A709-6C91B36DF29F}"/>
    <dgm:cxn modelId="{47357296-4DA5-42A1-B692-30D2CE3ECE71}" type="presOf" srcId="{FD027B47-B483-4211-B826-97044FACFA26}" destId="{7D7DE3E0-5A63-444C-8BFF-29E541471FBE}" srcOrd="0" destOrd="0" presId="urn:microsoft.com/office/officeart/2005/8/layout/process2"/>
    <dgm:cxn modelId="{2A932E98-0751-44D6-B290-45C47271F604}" type="presOf" srcId="{2EA2C4D5-C757-438B-AEB0-7B08A3026F8B}" destId="{45415031-1199-49F1-B290-883C7454992F}" srcOrd="0" destOrd="0" presId="urn:microsoft.com/office/officeart/2005/8/layout/process2"/>
    <dgm:cxn modelId="{C9BE7899-9551-410F-B5CB-BED4C260F6B6}" type="presOf" srcId="{7D645501-CE1F-47F9-B210-9682F476ACDF}" destId="{BF6B120E-4949-4954-9047-B01EB934741C}" srcOrd="1" destOrd="0" presId="urn:microsoft.com/office/officeart/2005/8/layout/process2"/>
    <dgm:cxn modelId="{E1221CAF-E380-4464-B287-D531216E7766}" type="presOf" srcId="{A24806D9-D34B-4FC9-B40B-80580B7D8861}" destId="{95D99077-8AED-4A80-9A0F-99D78E2D7A26}" srcOrd="0" destOrd="0" presId="urn:microsoft.com/office/officeart/2005/8/layout/process2"/>
    <dgm:cxn modelId="{9FCC9DB2-E33C-46D6-870B-43B587FBF7DB}" type="presOf" srcId="{3A682F18-02E1-41B7-A709-6C91B36DF29F}" destId="{2690EC04-4966-4772-81A1-5AB3D7FC36AE}" srcOrd="1" destOrd="0" presId="urn:microsoft.com/office/officeart/2005/8/layout/process2"/>
    <dgm:cxn modelId="{83CE37B4-ACB2-4E96-A68B-9BA67FFEF15E}" srcId="{DF7A1E73-AD24-4068-9BCE-1559E2DAE21E}" destId="{A24806D9-D34B-4FC9-B40B-80580B7D8861}" srcOrd="0" destOrd="0" parTransId="{32775462-0565-4763-A93A-6607AB60946C}" sibTransId="{00838DAF-20B5-404D-B926-CB9FB8BC54FD}"/>
    <dgm:cxn modelId="{02DE92D1-DAEF-4237-836F-92882E884300}" type="presOf" srcId="{7D645501-CE1F-47F9-B210-9682F476ACDF}" destId="{6705C85F-E731-4D40-A2D5-C0B685C39E9F}" srcOrd="0" destOrd="0" presId="urn:microsoft.com/office/officeart/2005/8/layout/process2"/>
    <dgm:cxn modelId="{372ED9F5-2E38-4677-9250-C5A97B17B972}" srcId="{DF7A1E73-AD24-4068-9BCE-1559E2DAE21E}" destId="{FD027B47-B483-4211-B826-97044FACFA26}" srcOrd="1" destOrd="0" parTransId="{1285F2F4-A732-4A23-826B-4210707131DD}" sibTransId="{7D645501-CE1F-47F9-B210-9682F476ACDF}"/>
    <dgm:cxn modelId="{48FA94FA-F20B-4CBA-956E-E47BF71B491E}" type="presOf" srcId="{3A682F18-02E1-41B7-A709-6C91B36DF29F}" destId="{8B9118F5-6353-4C2C-AF06-B02FEC87093E}" srcOrd="0" destOrd="0" presId="urn:microsoft.com/office/officeart/2005/8/layout/process2"/>
    <dgm:cxn modelId="{0DABE2FA-BB5C-4F42-9609-A157A3B6AD2E}" type="presParOf" srcId="{5E699CE2-F2C5-4290-A1E4-6257E34D3E67}" destId="{95D99077-8AED-4A80-9A0F-99D78E2D7A26}" srcOrd="0" destOrd="0" presId="urn:microsoft.com/office/officeart/2005/8/layout/process2"/>
    <dgm:cxn modelId="{8C2DF8E9-BE53-4A1A-9564-9C97C9A60E10}" type="presParOf" srcId="{5E699CE2-F2C5-4290-A1E4-6257E34D3E67}" destId="{69EF4552-47A3-4EDC-9BC2-6B6E3152A3EC}" srcOrd="1" destOrd="0" presId="urn:microsoft.com/office/officeart/2005/8/layout/process2"/>
    <dgm:cxn modelId="{D1943A52-F4DB-466F-8393-197283E6B8DE}" type="presParOf" srcId="{69EF4552-47A3-4EDC-9BC2-6B6E3152A3EC}" destId="{7F311442-10AA-407B-A0D1-4730C20F4B0B}" srcOrd="0" destOrd="0" presId="urn:microsoft.com/office/officeart/2005/8/layout/process2"/>
    <dgm:cxn modelId="{91D9C029-1185-4CC8-AA4C-707B417C5B4D}" type="presParOf" srcId="{5E699CE2-F2C5-4290-A1E4-6257E34D3E67}" destId="{7D7DE3E0-5A63-444C-8BFF-29E541471FBE}" srcOrd="2" destOrd="0" presId="urn:microsoft.com/office/officeart/2005/8/layout/process2"/>
    <dgm:cxn modelId="{9BBEB40E-B882-4031-8274-602C40429DBA}" type="presParOf" srcId="{5E699CE2-F2C5-4290-A1E4-6257E34D3E67}" destId="{6705C85F-E731-4D40-A2D5-C0B685C39E9F}" srcOrd="3" destOrd="0" presId="urn:microsoft.com/office/officeart/2005/8/layout/process2"/>
    <dgm:cxn modelId="{0D788DBD-9048-4600-B538-1835AA0640FB}" type="presParOf" srcId="{6705C85F-E731-4D40-A2D5-C0B685C39E9F}" destId="{BF6B120E-4949-4954-9047-B01EB934741C}" srcOrd="0" destOrd="0" presId="urn:microsoft.com/office/officeart/2005/8/layout/process2"/>
    <dgm:cxn modelId="{AE283D87-73DC-40FA-AD7D-7EBF218A2857}" type="presParOf" srcId="{5E699CE2-F2C5-4290-A1E4-6257E34D3E67}" destId="{45415031-1199-49F1-B290-883C7454992F}" srcOrd="4" destOrd="0" presId="urn:microsoft.com/office/officeart/2005/8/layout/process2"/>
    <dgm:cxn modelId="{8B4B5352-4A09-4C23-B3CF-1E14F6F4F754}" type="presParOf" srcId="{5E699CE2-F2C5-4290-A1E4-6257E34D3E67}" destId="{8B9118F5-6353-4C2C-AF06-B02FEC87093E}" srcOrd="5" destOrd="0" presId="urn:microsoft.com/office/officeart/2005/8/layout/process2"/>
    <dgm:cxn modelId="{56908AB1-B9DA-422D-80B6-D10748A55E42}" type="presParOf" srcId="{8B9118F5-6353-4C2C-AF06-B02FEC87093E}" destId="{2690EC04-4966-4772-81A1-5AB3D7FC36AE}" srcOrd="0" destOrd="0" presId="urn:microsoft.com/office/officeart/2005/8/layout/process2"/>
    <dgm:cxn modelId="{42B84C87-B404-4912-80ED-271379DBB2EC}" type="presParOf" srcId="{5E699CE2-F2C5-4290-A1E4-6257E34D3E67}" destId="{D0E02280-215F-46DE-9F67-2ECB8054B2A9}"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7A1E73-AD24-4068-9BCE-1559E2DAE21E}"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MY"/>
        </a:p>
      </dgm:t>
    </dgm:pt>
    <dgm:pt modelId="{FD027B47-B483-4211-B826-97044FACFA26}">
      <dgm:prSet phldrT="[Text]" custT="1"/>
      <dgm:spPr/>
      <dgm:t>
        <a:bodyPr/>
        <a:lstStyle/>
        <a:p>
          <a:r>
            <a:rPr lang="en-MY" sz="1800" dirty="0"/>
            <a:t>Python libraries imported (Pandas, </a:t>
          </a:r>
          <a:r>
            <a:rPr lang="en-MY" sz="1800" dirty="0" err="1"/>
            <a:t>Numpy</a:t>
          </a:r>
          <a:r>
            <a:rPr lang="en-MY" sz="1800" dirty="0"/>
            <a:t>) and CSV data loaded into </a:t>
          </a:r>
          <a:r>
            <a:rPr lang="en-MY" sz="1800" dirty="0" err="1"/>
            <a:t>dataframe</a:t>
          </a:r>
          <a:r>
            <a:rPr lang="en-MY" sz="1800" dirty="0"/>
            <a:t> </a:t>
          </a:r>
        </a:p>
      </dgm:t>
    </dgm:pt>
    <dgm:pt modelId="{1285F2F4-A732-4A23-826B-4210707131DD}" type="parTrans" cxnId="{372ED9F5-2E38-4677-9250-C5A97B17B972}">
      <dgm:prSet/>
      <dgm:spPr/>
      <dgm:t>
        <a:bodyPr/>
        <a:lstStyle/>
        <a:p>
          <a:endParaRPr lang="en-MY"/>
        </a:p>
      </dgm:t>
    </dgm:pt>
    <dgm:pt modelId="{7D645501-CE1F-47F9-B210-9682F476ACDF}" type="sibTrans" cxnId="{372ED9F5-2E38-4677-9250-C5A97B17B972}">
      <dgm:prSet/>
      <dgm:spPr/>
      <dgm:t>
        <a:bodyPr/>
        <a:lstStyle/>
        <a:p>
          <a:endParaRPr lang="en-MY"/>
        </a:p>
      </dgm:t>
    </dgm:pt>
    <dgm:pt modelId="{29568C56-766D-4B28-9FB3-78DD5C550A35}">
      <dgm:prSet custT="1"/>
      <dgm:spPr/>
      <dgm:t>
        <a:bodyPr/>
        <a:lstStyle/>
        <a:p>
          <a:r>
            <a:rPr lang="en-MY" sz="1800" dirty="0"/>
            <a:t>Missing values with percentage and numerical/categorical columns identified </a:t>
          </a:r>
        </a:p>
      </dgm:t>
    </dgm:pt>
    <dgm:pt modelId="{A98BCAEC-B18B-48C6-83EE-8EC759BC75E4}" type="parTrans" cxnId="{D5B8B17D-A837-442D-8308-38BE4F4142EC}">
      <dgm:prSet/>
      <dgm:spPr/>
      <dgm:t>
        <a:bodyPr/>
        <a:lstStyle/>
        <a:p>
          <a:endParaRPr lang="en-MY"/>
        </a:p>
      </dgm:t>
    </dgm:pt>
    <dgm:pt modelId="{F674C3DA-0E33-4220-803E-E76A32292403}" type="sibTrans" cxnId="{D5B8B17D-A837-442D-8308-38BE4F4142EC}">
      <dgm:prSet/>
      <dgm:spPr/>
      <dgm:t>
        <a:bodyPr/>
        <a:lstStyle/>
        <a:p>
          <a:endParaRPr lang="en-MY"/>
        </a:p>
      </dgm:t>
    </dgm:pt>
    <dgm:pt modelId="{FD8634C1-73CD-40C1-9AF1-E935AB870307}">
      <dgm:prSet custT="1"/>
      <dgm:spPr/>
      <dgm:t>
        <a:bodyPr/>
        <a:lstStyle/>
        <a:p>
          <a:r>
            <a:rPr lang="en-MY" sz="1800" dirty="0"/>
            <a:t>EDA was done and info like number of launch sites, orbits and their </a:t>
          </a:r>
          <a:r>
            <a:rPr lang="en-MY" sz="1800" dirty="0" err="1"/>
            <a:t>occurences</a:t>
          </a:r>
          <a:r>
            <a:rPr lang="en-MY" sz="1800" dirty="0"/>
            <a:t> as well as their mission outcomes were obtained</a:t>
          </a:r>
        </a:p>
      </dgm:t>
    </dgm:pt>
    <dgm:pt modelId="{3520D092-00A1-46BA-A7A0-BDFA71D0F96A}" type="parTrans" cxnId="{C0060E57-A557-4C69-A72F-484E9C16522C}">
      <dgm:prSet/>
      <dgm:spPr/>
      <dgm:t>
        <a:bodyPr/>
        <a:lstStyle/>
        <a:p>
          <a:endParaRPr lang="en-MY"/>
        </a:p>
      </dgm:t>
    </dgm:pt>
    <dgm:pt modelId="{0D2CBE13-13CC-45E7-92C9-2F9BD3622452}" type="sibTrans" cxnId="{C0060E57-A557-4C69-A72F-484E9C16522C}">
      <dgm:prSet/>
      <dgm:spPr/>
      <dgm:t>
        <a:bodyPr/>
        <a:lstStyle/>
        <a:p>
          <a:endParaRPr lang="en-MY"/>
        </a:p>
      </dgm:t>
    </dgm:pt>
    <dgm:pt modelId="{CF149BDA-B005-4E61-BB25-869EDA75175A}">
      <dgm:prSet custT="1"/>
      <dgm:spPr/>
      <dgm:t>
        <a:bodyPr/>
        <a:lstStyle/>
        <a:p>
          <a:r>
            <a:rPr lang="en-MY" sz="1800" dirty="0"/>
            <a:t>Outcomes were converted to 0 and 1 labels for ML model training and the success rate was determined</a:t>
          </a:r>
        </a:p>
      </dgm:t>
    </dgm:pt>
    <dgm:pt modelId="{3EB3E159-A614-48C6-A9BD-C2BEF76B6D43}" type="parTrans" cxnId="{8EA454D7-E488-4AD9-8A15-7336E9C5A13A}">
      <dgm:prSet/>
      <dgm:spPr/>
      <dgm:t>
        <a:bodyPr/>
        <a:lstStyle/>
        <a:p>
          <a:endParaRPr lang="en-MY"/>
        </a:p>
      </dgm:t>
    </dgm:pt>
    <dgm:pt modelId="{79047B22-7340-4E18-B862-12B878D3D920}" type="sibTrans" cxnId="{8EA454D7-E488-4AD9-8A15-7336E9C5A13A}">
      <dgm:prSet/>
      <dgm:spPr/>
      <dgm:t>
        <a:bodyPr/>
        <a:lstStyle/>
        <a:p>
          <a:endParaRPr lang="en-MY"/>
        </a:p>
      </dgm:t>
    </dgm:pt>
    <dgm:pt modelId="{5E699CE2-F2C5-4290-A1E4-6257E34D3E67}" type="pres">
      <dgm:prSet presAssocID="{DF7A1E73-AD24-4068-9BCE-1559E2DAE21E}" presName="linearFlow" presStyleCnt="0">
        <dgm:presLayoutVars>
          <dgm:resizeHandles val="exact"/>
        </dgm:presLayoutVars>
      </dgm:prSet>
      <dgm:spPr/>
    </dgm:pt>
    <dgm:pt modelId="{7D7DE3E0-5A63-444C-8BFF-29E541471FBE}" type="pres">
      <dgm:prSet presAssocID="{FD027B47-B483-4211-B826-97044FACFA26}" presName="node" presStyleLbl="node1" presStyleIdx="0" presStyleCnt="4" custScaleX="215078">
        <dgm:presLayoutVars>
          <dgm:bulletEnabled val="1"/>
        </dgm:presLayoutVars>
      </dgm:prSet>
      <dgm:spPr/>
    </dgm:pt>
    <dgm:pt modelId="{6705C85F-E731-4D40-A2D5-C0B685C39E9F}" type="pres">
      <dgm:prSet presAssocID="{7D645501-CE1F-47F9-B210-9682F476ACDF}" presName="sibTrans" presStyleLbl="sibTrans2D1" presStyleIdx="0" presStyleCnt="3"/>
      <dgm:spPr/>
    </dgm:pt>
    <dgm:pt modelId="{BF6B120E-4949-4954-9047-B01EB934741C}" type="pres">
      <dgm:prSet presAssocID="{7D645501-CE1F-47F9-B210-9682F476ACDF}" presName="connectorText" presStyleLbl="sibTrans2D1" presStyleIdx="0" presStyleCnt="3"/>
      <dgm:spPr/>
    </dgm:pt>
    <dgm:pt modelId="{D0E02280-215F-46DE-9F67-2ECB8054B2A9}" type="pres">
      <dgm:prSet presAssocID="{29568C56-766D-4B28-9FB3-78DD5C550A35}" presName="node" presStyleLbl="node1" presStyleIdx="1" presStyleCnt="4" custScaleX="215078">
        <dgm:presLayoutVars>
          <dgm:bulletEnabled val="1"/>
        </dgm:presLayoutVars>
      </dgm:prSet>
      <dgm:spPr/>
    </dgm:pt>
    <dgm:pt modelId="{2E9BAAE3-1C3A-4D3D-B08A-465FAC52C512}" type="pres">
      <dgm:prSet presAssocID="{F674C3DA-0E33-4220-803E-E76A32292403}" presName="sibTrans" presStyleLbl="sibTrans2D1" presStyleIdx="1" presStyleCnt="3"/>
      <dgm:spPr/>
    </dgm:pt>
    <dgm:pt modelId="{7668D854-CA99-46D6-BE95-072963A477F2}" type="pres">
      <dgm:prSet presAssocID="{F674C3DA-0E33-4220-803E-E76A32292403}" presName="connectorText" presStyleLbl="sibTrans2D1" presStyleIdx="1" presStyleCnt="3"/>
      <dgm:spPr/>
    </dgm:pt>
    <dgm:pt modelId="{231E181D-A567-482C-A3D7-A1900E056F2E}" type="pres">
      <dgm:prSet presAssocID="{FD8634C1-73CD-40C1-9AF1-E935AB870307}" presName="node" presStyleLbl="node1" presStyleIdx="2" presStyleCnt="4" custScaleX="215078">
        <dgm:presLayoutVars>
          <dgm:bulletEnabled val="1"/>
        </dgm:presLayoutVars>
      </dgm:prSet>
      <dgm:spPr/>
    </dgm:pt>
    <dgm:pt modelId="{10D53050-4400-46F3-9356-07710A7DA337}" type="pres">
      <dgm:prSet presAssocID="{0D2CBE13-13CC-45E7-92C9-2F9BD3622452}" presName="sibTrans" presStyleLbl="sibTrans2D1" presStyleIdx="2" presStyleCnt="3"/>
      <dgm:spPr/>
    </dgm:pt>
    <dgm:pt modelId="{AE94C857-AB8C-48F5-BD8E-D38314593965}" type="pres">
      <dgm:prSet presAssocID="{0D2CBE13-13CC-45E7-92C9-2F9BD3622452}" presName="connectorText" presStyleLbl="sibTrans2D1" presStyleIdx="2" presStyleCnt="3"/>
      <dgm:spPr/>
    </dgm:pt>
    <dgm:pt modelId="{DC3AC76D-881A-4948-B170-F831369998EE}" type="pres">
      <dgm:prSet presAssocID="{CF149BDA-B005-4E61-BB25-869EDA75175A}" presName="node" presStyleLbl="node1" presStyleIdx="3" presStyleCnt="4" custScaleX="215078">
        <dgm:presLayoutVars>
          <dgm:bulletEnabled val="1"/>
        </dgm:presLayoutVars>
      </dgm:prSet>
      <dgm:spPr/>
    </dgm:pt>
  </dgm:ptLst>
  <dgm:cxnLst>
    <dgm:cxn modelId="{7BB49F17-FC3D-4E8B-B116-475106B9F4C6}" type="presOf" srcId="{29568C56-766D-4B28-9FB3-78DD5C550A35}" destId="{D0E02280-215F-46DE-9F67-2ECB8054B2A9}" srcOrd="0" destOrd="0" presId="urn:microsoft.com/office/officeart/2005/8/layout/process2"/>
    <dgm:cxn modelId="{1D287D3E-865F-4D4C-A746-0D5917ACB9DF}" type="presOf" srcId="{DF7A1E73-AD24-4068-9BCE-1559E2DAE21E}" destId="{5E699CE2-F2C5-4290-A1E4-6257E34D3E67}" srcOrd="0" destOrd="0" presId="urn:microsoft.com/office/officeart/2005/8/layout/process2"/>
    <dgm:cxn modelId="{95378B67-9F58-4F7A-AD12-66B8A2E23F8C}" type="presOf" srcId="{0D2CBE13-13CC-45E7-92C9-2F9BD3622452}" destId="{10D53050-4400-46F3-9356-07710A7DA337}" srcOrd="0" destOrd="0" presId="urn:microsoft.com/office/officeart/2005/8/layout/process2"/>
    <dgm:cxn modelId="{00959573-AFE4-49D8-9A64-C05D5B61830A}" type="presOf" srcId="{FD8634C1-73CD-40C1-9AF1-E935AB870307}" destId="{231E181D-A567-482C-A3D7-A1900E056F2E}" srcOrd="0" destOrd="0" presId="urn:microsoft.com/office/officeart/2005/8/layout/process2"/>
    <dgm:cxn modelId="{C0060E57-A557-4C69-A72F-484E9C16522C}" srcId="{DF7A1E73-AD24-4068-9BCE-1559E2DAE21E}" destId="{FD8634C1-73CD-40C1-9AF1-E935AB870307}" srcOrd="2" destOrd="0" parTransId="{3520D092-00A1-46BA-A7A0-BDFA71D0F96A}" sibTransId="{0D2CBE13-13CC-45E7-92C9-2F9BD3622452}"/>
    <dgm:cxn modelId="{BDA4BA77-82E7-42D5-ABCD-4B24BC476EA9}" type="presOf" srcId="{CF149BDA-B005-4E61-BB25-869EDA75175A}" destId="{DC3AC76D-881A-4948-B170-F831369998EE}" srcOrd="0" destOrd="0" presId="urn:microsoft.com/office/officeart/2005/8/layout/process2"/>
    <dgm:cxn modelId="{D5B8B17D-A837-442D-8308-38BE4F4142EC}" srcId="{DF7A1E73-AD24-4068-9BCE-1559E2DAE21E}" destId="{29568C56-766D-4B28-9FB3-78DD5C550A35}" srcOrd="1" destOrd="0" parTransId="{A98BCAEC-B18B-48C6-83EE-8EC759BC75E4}" sibTransId="{F674C3DA-0E33-4220-803E-E76A32292403}"/>
    <dgm:cxn modelId="{EA636385-F5B2-4E81-9690-4751C744FBF6}" type="presOf" srcId="{0D2CBE13-13CC-45E7-92C9-2F9BD3622452}" destId="{AE94C857-AB8C-48F5-BD8E-D38314593965}" srcOrd="1" destOrd="0" presId="urn:microsoft.com/office/officeart/2005/8/layout/process2"/>
    <dgm:cxn modelId="{099C8A88-5FA8-4D66-B9D0-E8DCC925F1AB}" type="presOf" srcId="{F674C3DA-0E33-4220-803E-E76A32292403}" destId="{2E9BAAE3-1C3A-4D3D-B08A-465FAC52C512}" srcOrd="0" destOrd="0" presId="urn:microsoft.com/office/officeart/2005/8/layout/process2"/>
    <dgm:cxn modelId="{47357296-4DA5-42A1-B692-30D2CE3ECE71}" type="presOf" srcId="{FD027B47-B483-4211-B826-97044FACFA26}" destId="{7D7DE3E0-5A63-444C-8BFF-29E541471FBE}" srcOrd="0" destOrd="0" presId="urn:microsoft.com/office/officeart/2005/8/layout/process2"/>
    <dgm:cxn modelId="{C9BE7899-9551-410F-B5CB-BED4C260F6B6}" type="presOf" srcId="{7D645501-CE1F-47F9-B210-9682F476ACDF}" destId="{BF6B120E-4949-4954-9047-B01EB934741C}" srcOrd="1" destOrd="0" presId="urn:microsoft.com/office/officeart/2005/8/layout/process2"/>
    <dgm:cxn modelId="{02DE92D1-DAEF-4237-836F-92882E884300}" type="presOf" srcId="{7D645501-CE1F-47F9-B210-9682F476ACDF}" destId="{6705C85F-E731-4D40-A2D5-C0B685C39E9F}" srcOrd="0" destOrd="0" presId="urn:microsoft.com/office/officeart/2005/8/layout/process2"/>
    <dgm:cxn modelId="{8F8B10D2-71B6-4AB1-A52C-781F046022C6}" type="presOf" srcId="{F674C3DA-0E33-4220-803E-E76A32292403}" destId="{7668D854-CA99-46D6-BE95-072963A477F2}" srcOrd="1" destOrd="0" presId="urn:microsoft.com/office/officeart/2005/8/layout/process2"/>
    <dgm:cxn modelId="{8EA454D7-E488-4AD9-8A15-7336E9C5A13A}" srcId="{DF7A1E73-AD24-4068-9BCE-1559E2DAE21E}" destId="{CF149BDA-B005-4E61-BB25-869EDA75175A}" srcOrd="3" destOrd="0" parTransId="{3EB3E159-A614-48C6-A9BD-C2BEF76B6D43}" sibTransId="{79047B22-7340-4E18-B862-12B878D3D920}"/>
    <dgm:cxn modelId="{372ED9F5-2E38-4677-9250-C5A97B17B972}" srcId="{DF7A1E73-AD24-4068-9BCE-1559E2DAE21E}" destId="{FD027B47-B483-4211-B826-97044FACFA26}" srcOrd="0" destOrd="0" parTransId="{1285F2F4-A732-4A23-826B-4210707131DD}" sibTransId="{7D645501-CE1F-47F9-B210-9682F476ACDF}"/>
    <dgm:cxn modelId="{91D9C029-1185-4CC8-AA4C-707B417C5B4D}" type="presParOf" srcId="{5E699CE2-F2C5-4290-A1E4-6257E34D3E67}" destId="{7D7DE3E0-5A63-444C-8BFF-29E541471FBE}" srcOrd="0" destOrd="0" presId="urn:microsoft.com/office/officeart/2005/8/layout/process2"/>
    <dgm:cxn modelId="{9BBEB40E-B882-4031-8274-602C40429DBA}" type="presParOf" srcId="{5E699CE2-F2C5-4290-A1E4-6257E34D3E67}" destId="{6705C85F-E731-4D40-A2D5-C0B685C39E9F}" srcOrd="1" destOrd="0" presId="urn:microsoft.com/office/officeart/2005/8/layout/process2"/>
    <dgm:cxn modelId="{0D788DBD-9048-4600-B538-1835AA0640FB}" type="presParOf" srcId="{6705C85F-E731-4D40-A2D5-C0B685C39E9F}" destId="{BF6B120E-4949-4954-9047-B01EB934741C}" srcOrd="0" destOrd="0" presId="urn:microsoft.com/office/officeart/2005/8/layout/process2"/>
    <dgm:cxn modelId="{42B84C87-B404-4912-80ED-271379DBB2EC}" type="presParOf" srcId="{5E699CE2-F2C5-4290-A1E4-6257E34D3E67}" destId="{D0E02280-215F-46DE-9F67-2ECB8054B2A9}" srcOrd="2" destOrd="0" presId="urn:microsoft.com/office/officeart/2005/8/layout/process2"/>
    <dgm:cxn modelId="{E2C33424-F669-4D1B-AC71-E3428093A567}" type="presParOf" srcId="{5E699CE2-F2C5-4290-A1E4-6257E34D3E67}" destId="{2E9BAAE3-1C3A-4D3D-B08A-465FAC52C512}" srcOrd="3" destOrd="0" presId="urn:microsoft.com/office/officeart/2005/8/layout/process2"/>
    <dgm:cxn modelId="{32688286-EF03-4F0D-8E56-245DFBCBAA6A}" type="presParOf" srcId="{2E9BAAE3-1C3A-4D3D-B08A-465FAC52C512}" destId="{7668D854-CA99-46D6-BE95-072963A477F2}" srcOrd="0" destOrd="0" presId="urn:microsoft.com/office/officeart/2005/8/layout/process2"/>
    <dgm:cxn modelId="{44CE0CB3-243A-4907-97C3-3913089DBE60}" type="presParOf" srcId="{5E699CE2-F2C5-4290-A1E4-6257E34D3E67}" destId="{231E181D-A567-482C-A3D7-A1900E056F2E}" srcOrd="4" destOrd="0" presId="urn:microsoft.com/office/officeart/2005/8/layout/process2"/>
    <dgm:cxn modelId="{BB603AB2-BD55-477D-9A48-7FD27BE4B51B}" type="presParOf" srcId="{5E699CE2-F2C5-4290-A1E4-6257E34D3E67}" destId="{10D53050-4400-46F3-9356-07710A7DA337}" srcOrd="5" destOrd="0" presId="urn:microsoft.com/office/officeart/2005/8/layout/process2"/>
    <dgm:cxn modelId="{AD5B3727-DCF2-48B1-B647-F322BB81C25C}" type="presParOf" srcId="{10D53050-4400-46F3-9356-07710A7DA337}" destId="{AE94C857-AB8C-48F5-BD8E-D38314593965}" srcOrd="0" destOrd="0" presId="urn:microsoft.com/office/officeart/2005/8/layout/process2"/>
    <dgm:cxn modelId="{D35B2ADD-4074-49B0-B99E-5FB2F42E0D7A}" type="presParOf" srcId="{5E699CE2-F2C5-4290-A1E4-6257E34D3E67}" destId="{DC3AC76D-881A-4948-B170-F831369998EE}"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7A1E73-AD24-4068-9BCE-1559E2DAE21E}"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MY"/>
        </a:p>
      </dgm:t>
    </dgm:pt>
    <dgm:pt modelId="{A24806D9-D34B-4FC9-B40B-80580B7D8861}">
      <dgm:prSet phldrT="[Text]"/>
      <dgm:spPr/>
      <dgm:t>
        <a:bodyPr/>
        <a:lstStyle/>
        <a:p>
          <a:r>
            <a:rPr lang="en-US" dirty="0">
              <a:solidFill>
                <a:schemeClr val="bg1"/>
              </a:solidFill>
              <a:latin typeface="Abadi" panose="020B0604020104020204" pitchFamily="34" charset="0"/>
            </a:rPr>
            <a:t>The confusion matrix function was defined first. X (features) and Y (outcome) were defined</a:t>
          </a:r>
          <a:endParaRPr lang="en-MY" dirty="0">
            <a:solidFill>
              <a:schemeClr val="bg1"/>
            </a:solidFill>
          </a:endParaRPr>
        </a:p>
      </dgm:t>
    </dgm:pt>
    <dgm:pt modelId="{32775462-0565-4763-A93A-6607AB60946C}" type="parTrans" cxnId="{83CE37B4-ACB2-4E96-A68B-9BA67FFEF15E}">
      <dgm:prSet/>
      <dgm:spPr/>
      <dgm:t>
        <a:bodyPr/>
        <a:lstStyle/>
        <a:p>
          <a:endParaRPr lang="en-MY"/>
        </a:p>
      </dgm:t>
    </dgm:pt>
    <dgm:pt modelId="{00838DAF-20B5-404D-B926-CB9FB8BC54FD}" type="sibTrans" cxnId="{83CE37B4-ACB2-4E96-A68B-9BA67FFEF15E}">
      <dgm:prSet/>
      <dgm:spPr/>
      <dgm:t>
        <a:bodyPr/>
        <a:lstStyle/>
        <a:p>
          <a:endParaRPr lang="en-MY"/>
        </a:p>
      </dgm:t>
    </dgm:pt>
    <dgm:pt modelId="{2EA2C4D5-C757-438B-AEB0-7B08A3026F8B}">
      <dgm:prSet/>
      <dgm:spPr/>
      <dgm:t>
        <a:bodyPr/>
        <a:lstStyle/>
        <a:p>
          <a:r>
            <a:rPr lang="en-US" dirty="0">
              <a:solidFill>
                <a:schemeClr val="bg1"/>
              </a:solidFill>
              <a:latin typeface="Abadi" panose="020B0604020104020204" pitchFamily="34" charset="0"/>
            </a:rPr>
            <a:t>The data was then split into train and test sets using test size of 20% and random state of 2</a:t>
          </a:r>
          <a:endParaRPr lang="en-MY" dirty="0">
            <a:solidFill>
              <a:schemeClr val="bg1"/>
            </a:solidFill>
          </a:endParaRPr>
        </a:p>
      </dgm:t>
    </dgm:pt>
    <dgm:pt modelId="{DA799DB5-10FB-4006-9625-CAD0AD49EC3F}" type="parTrans" cxnId="{98CF8C8C-D1B6-45B7-A4FA-2A38FDDAE61D}">
      <dgm:prSet/>
      <dgm:spPr/>
      <dgm:t>
        <a:bodyPr/>
        <a:lstStyle/>
        <a:p>
          <a:endParaRPr lang="en-MY"/>
        </a:p>
      </dgm:t>
    </dgm:pt>
    <dgm:pt modelId="{3A682F18-02E1-41B7-A709-6C91B36DF29F}" type="sibTrans" cxnId="{98CF8C8C-D1B6-45B7-A4FA-2A38FDDAE61D}">
      <dgm:prSet/>
      <dgm:spPr/>
      <dgm:t>
        <a:bodyPr/>
        <a:lstStyle/>
        <a:p>
          <a:endParaRPr lang="en-MY"/>
        </a:p>
      </dgm:t>
    </dgm:pt>
    <dgm:pt modelId="{29568C56-766D-4B28-9FB3-78DD5C550A35}">
      <dgm:prSet/>
      <dgm:spPr/>
      <dgm:t>
        <a:bodyPr/>
        <a:lstStyle/>
        <a:p>
          <a:r>
            <a:rPr lang="en-US" dirty="0">
              <a:solidFill>
                <a:schemeClr val="bg1"/>
              </a:solidFill>
              <a:latin typeface="Abadi" panose="020B0604020104020204" pitchFamily="34" charset="0"/>
            </a:rPr>
            <a:t>Model objects were created and fit into </a:t>
          </a:r>
          <a:r>
            <a:rPr lang="en-US" dirty="0" err="1">
              <a:solidFill>
                <a:schemeClr val="bg1"/>
              </a:solidFill>
              <a:latin typeface="Abadi" panose="020B0604020104020204" pitchFamily="34" charset="0"/>
            </a:rPr>
            <a:t>GridSearchCV</a:t>
          </a:r>
          <a:r>
            <a:rPr lang="en-US" dirty="0">
              <a:solidFill>
                <a:schemeClr val="bg1"/>
              </a:solidFill>
              <a:latin typeface="Abadi" panose="020B0604020104020204" pitchFamily="34" charset="0"/>
            </a:rPr>
            <a:t> objects</a:t>
          </a:r>
          <a:endParaRPr lang="en-MY" dirty="0">
            <a:solidFill>
              <a:schemeClr val="bg1"/>
            </a:solidFill>
          </a:endParaRPr>
        </a:p>
      </dgm:t>
    </dgm:pt>
    <dgm:pt modelId="{A98BCAEC-B18B-48C6-83EE-8EC759BC75E4}" type="parTrans" cxnId="{D5B8B17D-A837-442D-8308-38BE4F4142EC}">
      <dgm:prSet/>
      <dgm:spPr/>
      <dgm:t>
        <a:bodyPr/>
        <a:lstStyle/>
        <a:p>
          <a:endParaRPr lang="en-MY"/>
        </a:p>
      </dgm:t>
    </dgm:pt>
    <dgm:pt modelId="{F674C3DA-0E33-4220-803E-E76A32292403}" type="sibTrans" cxnId="{D5B8B17D-A837-442D-8308-38BE4F4142EC}">
      <dgm:prSet/>
      <dgm:spPr/>
      <dgm:t>
        <a:bodyPr/>
        <a:lstStyle/>
        <a:p>
          <a:endParaRPr lang="en-MY"/>
        </a:p>
      </dgm:t>
    </dgm:pt>
    <dgm:pt modelId="{709F8B33-8CF3-48FA-BD18-F913E74992C2}">
      <dgm:prSet/>
      <dgm:spPr/>
      <dgm:t>
        <a:bodyPr/>
        <a:lstStyle/>
        <a:p>
          <a:r>
            <a:rPr lang="en-US" dirty="0">
              <a:solidFill>
                <a:schemeClr val="bg1"/>
              </a:solidFill>
              <a:latin typeface="Abadi" panose="020B0604020104020204" pitchFamily="34" charset="0"/>
            </a:rPr>
            <a:t>Best parameters, accuracy for validation data and test accuracy score for each model were determined and confusion matrices were plotted for predicted data</a:t>
          </a:r>
          <a:endParaRPr lang="en-MY" dirty="0">
            <a:solidFill>
              <a:schemeClr val="bg1"/>
            </a:solidFill>
          </a:endParaRPr>
        </a:p>
      </dgm:t>
    </dgm:pt>
    <dgm:pt modelId="{351DF673-DF1E-43EF-B37F-6C63018ECF43}" type="parTrans" cxnId="{4D3A986A-CD4D-4AB0-B6CA-281DA42F2762}">
      <dgm:prSet/>
      <dgm:spPr/>
      <dgm:t>
        <a:bodyPr/>
        <a:lstStyle/>
        <a:p>
          <a:endParaRPr lang="en-MY"/>
        </a:p>
      </dgm:t>
    </dgm:pt>
    <dgm:pt modelId="{B66E1119-E42A-414A-8E85-F441CA974F4B}" type="sibTrans" cxnId="{4D3A986A-CD4D-4AB0-B6CA-281DA42F2762}">
      <dgm:prSet/>
      <dgm:spPr/>
      <dgm:t>
        <a:bodyPr/>
        <a:lstStyle/>
        <a:p>
          <a:endParaRPr lang="en-MY"/>
        </a:p>
      </dgm:t>
    </dgm:pt>
    <dgm:pt modelId="{8C6E4D11-49FE-4783-BE36-21BDC918519D}">
      <dgm:prSet/>
      <dgm:spPr/>
      <dgm:t>
        <a:bodyPr/>
        <a:lstStyle/>
        <a:p>
          <a:r>
            <a:rPr lang="en-US" dirty="0">
              <a:solidFill>
                <a:schemeClr val="bg1"/>
              </a:solidFill>
              <a:latin typeface="Abadi" panose="020B0604020104020204" pitchFamily="34" charset="0"/>
            </a:rPr>
            <a:t>Models and accuracy scores were compared with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and bar plot. The best performing model was obtained</a:t>
          </a:r>
          <a:endParaRPr lang="en-MY" dirty="0">
            <a:solidFill>
              <a:schemeClr val="bg1"/>
            </a:solidFill>
          </a:endParaRPr>
        </a:p>
      </dgm:t>
    </dgm:pt>
    <dgm:pt modelId="{1C02A437-BBDB-423E-8A44-57DA7AFE65E0}" type="parTrans" cxnId="{FD3C3E78-01F0-4C51-9002-2D1AD87FD026}">
      <dgm:prSet/>
      <dgm:spPr/>
      <dgm:t>
        <a:bodyPr/>
        <a:lstStyle/>
        <a:p>
          <a:endParaRPr lang="en-MY"/>
        </a:p>
      </dgm:t>
    </dgm:pt>
    <dgm:pt modelId="{75099250-764E-47E1-8EB3-F54DD31B02DA}" type="sibTrans" cxnId="{FD3C3E78-01F0-4C51-9002-2D1AD87FD026}">
      <dgm:prSet/>
      <dgm:spPr/>
      <dgm:t>
        <a:bodyPr/>
        <a:lstStyle/>
        <a:p>
          <a:endParaRPr lang="en-MY"/>
        </a:p>
      </dgm:t>
    </dgm:pt>
    <dgm:pt modelId="{FD027B47-B483-4211-B826-97044FACFA26}">
      <dgm:prSet phldrT="[Text]"/>
      <dgm:spPr/>
      <dgm:t>
        <a:bodyPr/>
        <a:lstStyle/>
        <a:p>
          <a:r>
            <a:rPr lang="en-US" dirty="0">
              <a:solidFill>
                <a:schemeClr val="bg1"/>
              </a:solidFill>
              <a:latin typeface="Abadi" panose="020B0604020104020204" pitchFamily="34" charset="0"/>
            </a:rPr>
            <a:t>The features, X were standardized using </a:t>
          </a:r>
          <a:r>
            <a:rPr lang="en-US" dirty="0" err="1">
              <a:solidFill>
                <a:schemeClr val="bg1"/>
              </a:solidFill>
              <a:latin typeface="Abadi" panose="020B0604020104020204" pitchFamily="34" charset="0"/>
            </a:rPr>
            <a:t>StandardScaler</a:t>
          </a:r>
          <a:endParaRPr lang="en-MY" dirty="0">
            <a:solidFill>
              <a:schemeClr val="bg1"/>
            </a:solidFill>
          </a:endParaRPr>
        </a:p>
      </dgm:t>
    </dgm:pt>
    <dgm:pt modelId="{7D645501-CE1F-47F9-B210-9682F476ACDF}" type="sibTrans" cxnId="{372ED9F5-2E38-4677-9250-C5A97B17B972}">
      <dgm:prSet/>
      <dgm:spPr/>
      <dgm:t>
        <a:bodyPr/>
        <a:lstStyle/>
        <a:p>
          <a:endParaRPr lang="en-MY"/>
        </a:p>
      </dgm:t>
    </dgm:pt>
    <dgm:pt modelId="{1285F2F4-A732-4A23-826B-4210707131DD}" type="parTrans" cxnId="{372ED9F5-2E38-4677-9250-C5A97B17B972}">
      <dgm:prSet/>
      <dgm:spPr/>
      <dgm:t>
        <a:bodyPr/>
        <a:lstStyle/>
        <a:p>
          <a:endParaRPr lang="en-MY"/>
        </a:p>
      </dgm:t>
    </dgm:pt>
    <dgm:pt modelId="{5E699CE2-F2C5-4290-A1E4-6257E34D3E67}" type="pres">
      <dgm:prSet presAssocID="{DF7A1E73-AD24-4068-9BCE-1559E2DAE21E}" presName="linearFlow" presStyleCnt="0">
        <dgm:presLayoutVars>
          <dgm:resizeHandles val="exact"/>
        </dgm:presLayoutVars>
      </dgm:prSet>
      <dgm:spPr/>
    </dgm:pt>
    <dgm:pt modelId="{95D99077-8AED-4A80-9A0F-99D78E2D7A26}" type="pres">
      <dgm:prSet presAssocID="{A24806D9-D34B-4FC9-B40B-80580B7D8861}" presName="node" presStyleLbl="node1" presStyleIdx="0" presStyleCnt="6" custScaleX="580298">
        <dgm:presLayoutVars>
          <dgm:bulletEnabled val="1"/>
        </dgm:presLayoutVars>
      </dgm:prSet>
      <dgm:spPr/>
    </dgm:pt>
    <dgm:pt modelId="{69EF4552-47A3-4EDC-9BC2-6B6E3152A3EC}" type="pres">
      <dgm:prSet presAssocID="{00838DAF-20B5-404D-B926-CB9FB8BC54FD}" presName="sibTrans" presStyleLbl="sibTrans2D1" presStyleIdx="0" presStyleCnt="5"/>
      <dgm:spPr/>
    </dgm:pt>
    <dgm:pt modelId="{7F311442-10AA-407B-A0D1-4730C20F4B0B}" type="pres">
      <dgm:prSet presAssocID="{00838DAF-20B5-404D-B926-CB9FB8BC54FD}" presName="connectorText" presStyleLbl="sibTrans2D1" presStyleIdx="0" presStyleCnt="5"/>
      <dgm:spPr/>
    </dgm:pt>
    <dgm:pt modelId="{7D7DE3E0-5A63-444C-8BFF-29E541471FBE}" type="pres">
      <dgm:prSet presAssocID="{FD027B47-B483-4211-B826-97044FACFA26}" presName="node" presStyleLbl="node1" presStyleIdx="1" presStyleCnt="6" custScaleX="580298">
        <dgm:presLayoutVars>
          <dgm:bulletEnabled val="1"/>
        </dgm:presLayoutVars>
      </dgm:prSet>
      <dgm:spPr/>
    </dgm:pt>
    <dgm:pt modelId="{6705C85F-E731-4D40-A2D5-C0B685C39E9F}" type="pres">
      <dgm:prSet presAssocID="{7D645501-CE1F-47F9-B210-9682F476ACDF}" presName="sibTrans" presStyleLbl="sibTrans2D1" presStyleIdx="1" presStyleCnt="5"/>
      <dgm:spPr/>
    </dgm:pt>
    <dgm:pt modelId="{BF6B120E-4949-4954-9047-B01EB934741C}" type="pres">
      <dgm:prSet presAssocID="{7D645501-CE1F-47F9-B210-9682F476ACDF}" presName="connectorText" presStyleLbl="sibTrans2D1" presStyleIdx="1" presStyleCnt="5"/>
      <dgm:spPr/>
    </dgm:pt>
    <dgm:pt modelId="{45415031-1199-49F1-B290-883C7454992F}" type="pres">
      <dgm:prSet presAssocID="{2EA2C4D5-C757-438B-AEB0-7B08A3026F8B}" presName="node" presStyleLbl="node1" presStyleIdx="2" presStyleCnt="6" custScaleX="580298">
        <dgm:presLayoutVars>
          <dgm:bulletEnabled val="1"/>
        </dgm:presLayoutVars>
      </dgm:prSet>
      <dgm:spPr/>
    </dgm:pt>
    <dgm:pt modelId="{8B9118F5-6353-4C2C-AF06-B02FEC87093E}" type="pres">
      <dgm:prSet presAssocID="{3A682F18-02E1-41B7-A709-6C91B36DF29F}" presName="sibTrans" presStyleLbl="sibTrans2D1" presStyleIdx="2" presStyleCnt="5"/>
      <dgm:spPr/>
    </dgm:pt>
    <dgm:pt modelId="{2690EC04-4966-4772-81A1-5AB3D7FC36AE}" type="pres">
      <dgm:prSet presAssocID="{3A682F18-02E1-41B7-A709-6C91B36DF29F}" presName="connectorText" presStyleLbl="sibTrans2D1" presStyleIdx="2" presStyleCnt="5"/>
      <dgm:spPr/>
    </dgm:pt>
    <dgm:pt modelId="{D0E02280-215F-46DE-9F67-2ECB8054B2A9}" type="pres">
      <dgm:prSet presAssocID="{29568C56-766D-4B28-9FB3-78DD5C550A35}" presName="node" presStyleLbl="node1" presStyleIdx="3" presStyleCnt="6" custScaleX="580298">
        <dgm:presLayoutVars>
          <dgm:bulletEnabled val="1"/>
        </dgm:presLayoutVars>
      </dgm:prSet>
      <dgm:spPr/>
    </dgm:pt>
    <dgm:pt modelId="{18D13114-805E-4976-B6D7-90C54C379FA0}" type="pres">
      <dgm:prSet presAssocID="{F674C3DA-0E33-4220-803E-E76A32292403}" presName="sibTrans" presStyleLbl="sibTrans2D1" presStyleIdx="3" presStyleCnt="5"/>
      <dgm:spPr/>
    </dgm:pt>
    <dgm:pt modelId="{238FA2D5-50D7-4560-8779-3E4EFBDD4D26}" type="pres">
      <dgm:prSet presAssocID="{F674C3DA-0E33-4220-803E-E76A32292403}" presName="connectorText" presStyleLbl="sibTrans2D1" presStyleIdx="3" presStyleCnt="5"/>
      <dgm:spPr/>
    </dgm:pt>
    <dgm:pt modelId="{F9206142-DC1B-4368-BBDC-5954345431A6}" type="pres">
      <dgm:prSet presAssocID="{709F8B33-8CF3-48FA-BD18-F913E74992C2}" presName="node" presStyleLbl="node1" presStyleIdx="4" presStyleCnt="6" custScaleX="580298">
        <dgm:presLayoutVars>
          <dgm:bulletEnabled val="1"/>
        </dgm:presLayoutVars>
      </dgm:prSet>
      <dgm:spPr/>
    </dgm:pt>
    <dgm:pt modelId="{4E67990C-3A69-4F40-B0DC-41EC7BC11505}" type="pres">
      <dgm:prSet presAssocID="{B66E1119-E42A-414A-8E85-F441CA974F4B}" presName="sibTrans" presStyleLbl="sibTrans2D1" presStyleIdx="4" presStyleCnt="5"/>
      <dgm:spPr/>
    </dgm:pt>
    <dgm:pt modelId="{0548CEFC-2C23-4EB4-A998-0A70188382C4}" type="pres">
      <dgm:prSet presAssocID="{B66E1119-E42A-414A-8E85-F441CA974F4B}" presName="connectorText" presStyleLbl="sibTrans2D1" presStyleIdx="4" presStyleCnt="5"/>
      <dgm:spPr/>
    </dgm:pt>
    <dgm:pt modelId="{D73B4D6C-D739-44E1-B414-57750052FC17}" type="pres">
      <dgm:prSet presAssocID="{8C6E4D11-49FE-4783-BE36-21BDC918519D}" presName="node" presStyleLbl="node1" presStyleIdx="5" presStyleCnt="6" custScaleX="580298">
        <dgm:presLayoutVars>
          <dgm:bulletEnabled val="1"/>
        </dgm:presLayoutVars>
      </dgm:prSet>
      <dgm:spPr/>
    </dgm:pt>
  </dgm:ptLst>
  <dgm:cxnLst>
    <dgm:cxn modelId="{7BB49F17-FC3D-4E8B-B116-475106B9F4C6}" type="presOf" srcId="{29568C56-766D-4B28-9FB3-78DD5C550A35}" destId="{D0E02280-215F-46DE-9F67-2ECB8054B2A9}" srcOrd="0" destOrd="0" presId="urn:microsoft.com/office/officeart/2005/8/layout/process2"/>
    <dgm:cxn modelId="{2B82B928-C8CC-467D-88A0-C1F7B080F041}" type="presOf" srcId="{B66E1119-E42A-414A-8E85-F441CA974F4B}" destId="{4E67990C-3A69-4F40-B0DC-41EC7BC11505}" srcOrd="0" destOrd="0" presId="urn:microsoft.com/office/officeart/2005/8/layout/process2"/>
    <dgm:cxn modelId="{1FC41332-3D60-4550-AF72-2AE2919BF8E2}" type="presOf" srcId="{8C6E4D11-49FE-4783-BE36-21BDC918519D}" destId="{D73B4D6C-D739-44E1-B414-57750052FC17}" srcOrd="0" destOrd="0" presId="urn:microsoft.com/office/officeart/2005/8/layout/process2"/>
    <dgm:cxn modelId="{1D287D3E-865F-4D4C-A746-0D5917ACB9DF}" type="presOf" srcId="{DF7A1E73-AD24-4068-9BCE-1559E2DAE21E}" destId="{5E699CE2-F2C5-4290-A1E4-6257E34D3E67}" srcOrd="0" destOrd="0" presId="urn:microsoft.com/office/officeart/2005/8/layout/process2"/>
    <dgm:cxn modelId="{19653A66-61F5-4C7B-A146-0032FD65AB9C}" type="presOf" srcId="{00838DAF-20B5-404D-B926-CB9FB8BC54FD}" destId="{69EF4552-47A3-4EDC-9BC2-6B6E3152A3EC}" srcOrd="0" destOrd="0" presId="urn:microsoft.com/office/officeart/2005/8/layout/process2"/>
    <dgm:cxn modelId="{4D3A986A-CD4D-4AB0-B6CA-281DA42F2762}" srcId="{DF7A1E73-AD24-4068-9BCE-1559E2DAE21E}" destId="{709F8B33-8CF3-48FA-BD18-F913E74992C2}" srcOrd="4" destOrd="0" parTransId="{351DF673-DF1E-43EF-B37F-6C63018ECF43}" sibTransId="{B66E1119-E42A-414A-8E85-F441CA974F4B}"/>
    <dgm:cxn modelId="{6722D174-D62F-4C45-9B83-C180053C377D}" type="presOf" srcId="{F674C3DA-0E33-4220-803E-E76A32292403}" destId="{18D13114-805E-4976-B6D7-90C54C379FA0}" srcOrd="0" destOrd="0" presId="urn:microsoft.com/office/officeart/2005/8/layout/process2"/>
    <dgm:cxn modelId="{FD3C3E78-01F0-4C51-9002-2D1AD87FD026}" srcId="{DF7A1E73-AD24-4068-9BCE-1559E2DAE21E}" destId="{8C6E4D11-49FE-4783-BE36-21BDC918519D}" srcOrd="5" destOrd="0" parTransId="{1C02A437-BBDB-423E-8A44-57DA7AFE65E0}" sibTransId="{75099250-764E-47E1-8EB3-F54DD31B02DA}"/>
    <dgm:cxn modelId="{FDD68B78-EF29-4315-94CD-FE36EA257B94}" type="presOf" srcId="{B66E1119-E42A-414A-8E85-F441CA974F4B}" destId="{0548CEFC-2C23-4EB4-A998-0A70188382C4}" srcOrd="1" destOrd="0" presId="urn:microsoft.com/office/officeart/2005/8/layout/process2"/>
    <dgm:cxn modelId="{8698B178-B9D2-4AA2-A7D0-F60B16698CDC}" type="presOf" srcId="{00838DAF-20B5-404D-B926-CB9FB8BC54FD}" destId="{7F311442-10AA-407B-A0D1-4730C20F4B0B}" srcOrd="1" destOrd="0" presId="urn:microsoft.com/office/officeart/2005/8/layout/process2"/>
    <dgm:cxn modelId="{D5B8B17D-A837-442D-8308-38BE4F4142EC}" srcId="{DF7A1E73-AD24-4068-9BCE-1559E2DAE21E}" destId="{29568C56-766D-4B28-9FB3-78DD5C550A35}" srcOrd="3" destOrd="0" parTransId="{A98BCAEC-B18B-48C6-83EE-8EC759BC75E4}" sibTransId="{F674C3DA-0E33-4220-803E-E76A32292403}"/>
    <dgm:cxn modelId="{98CF8C8C-D1B6-45B7-A4FA-2A38FDDAE61D}" srcId="{DF7A1E73-AD24-4068-9BCE-1559E2DAE21E}" destId="{2EA2C4D5-C757-438B-AEB0-7B08A3026F8B}" srcOrd="2" destOrd="0" parTransId="{DA799DB5-10FB-4006-9625-CAD0AD49EC3F}" sibTransId="{3A682F18-02E1-41B7-A709-6C91B36DF29F}"/>
    <dgm:cxn modelId="{47357296-4DA5-42A1-B692-30D2CE3ECE71}" type="presOf" srcId="{FD027B47-B483-4211-B826-97044FACFA26}" destId="{7D7DE3E0-5A63-444C-8BFF-29E541471FBE}" srcOrd="0" destOrd="0" presId="urn:microsoft.com/office/officeart/2005/8/layout/process2"/>
    <dgm:cxn modelId="{2A932E98-0751-44D6-B290-45C47271F604}" type="presOf" srcId="{2EA2C4D5-C757-438B-AEB0-7B08A3026F8B}" destId="{45415031-1199-49F1-B290-883C7454992F}" srcOrd="0" destOrd="0" presId="urn:microsoft.com/office/officeart/2005/8/layout/process2"/>
    <dgm:cxn modelId="{C9BE7899-9551-410F-B5CB-BED4C260F6B6}" type="presOf" srcId="{7D645501-CE1F-47F9-B210-9682F476ACDF}" destId="{BF6B120E-4949-4954-9047-B01EB934741C}" srcOrd="1" destOrd="0" presId="urn:microsoft.com/office/officeart/2005/8/layout/process2"/>
    <dgm:cxn modelId="{7125B99C-CD45-4396-A031-2A314BBD66C1}" type="presOf" srcId="{709F8B33-8CF3-48FA-BD18-F913E74992C2}" destId="{F9206142-DC1B-4368-BBDC-5954345431A6}" srcOrd="0" destOrd="0" presId="urn:microsoft.com/office/officeart/2005/8/layout/process2"/>
    <dgm:cxn modelId="{E1221CAF-E380-4464-B287-D531216E7766}" type="presOf" srcId="{A24806D9-D34B-4FC9-B40B-80580B7D8861}" destId="{95D99077-8AED-4A80-9A0F-99D78E2D7A26}" srcOrd="0" destOrd="0" presId="urn:microsoft.com/office/officeart/2005/8/layout/process2"/>
    <dgm:cxn modelId="{9FCC9DB2-E33C-46D6-870B-43B587FBF7DB}" type="presOf" srcId="{3A682F18-02E1-41B7-A709-6C91B36DF29F}" destId="{2690EC04-4966-4772-81A1-5AB3D7FC36AE}" srcOrd="1" destOrd="0" presId="urn:microsoft.com/office/officeart/2005/8/layout/process2"/>
    <dgm:cxn modelId="{83CE37B4-ACB2-4E96-A68B-9BA67FFEF15E}" srcId="{DF7A1E73-AD24-4068-9BCE-1559E2DAE21E}" destId="{A24806D9-D34B-4FC9-B40B-80580B7D8861}" srcOrd="0" destOrd="0" parTransId="{32775462-0565-4763-A93A-6607AB60946C}" sibTransId="{00838DAF-20B5-404D-B926-CB9FB8BC54FD}"/>
    <dgm:cxn modelId="{02DE92D1-DAEF-4237-836F-92882E884300}" type="presOf" srcId="{7D645501-CE1F-47F9-B210-9682F476ACDF}" destId="{6705C85F-E731-4D40-A2D5-C0B685C39E9F}" srcOrd="0" destOrd="0" presId="urn:microsoft.com/office/officeart/2005/8/layout/process2"/>
    <dgm:cxn modelId="{B7ABD1E2-2EB9-4F1C-A264-9C7D029BB1BB}" type="presOf" srcId="{F674C3DA-0E33-4220-803E-E76A32292403}" destId="{238FA2D5-50D7-4560-8779-3E4EFBDD4D26}" srcOrd="1" destOrd="0" presId="urn:microsoft.com/office/officeart/2005/8/layout/process2"/>
    <dgm:cxn modelId="{372ED9F5-2E38-4677-9250-C5A97B17B972}" srcId="{DF7A1E73-AD24-4068-9BCE-1559E2DAE21E}" destId="{FD027B47-B483-4211-B826-97044FACFA26}" srcOrd="1" destOrd="0" parTransId="{1285F2F4-A732-4A23-826B-4210707131DD}" sibTransId="{7D645501-CE1F-47F9-B210-9682F476ACDF}"/>
    <dgm:cxn modelId="{48FA94FA-F20B-4CBA-956E-E47BF71B491E}" type="presOf" srcId="{3A682F18-02E1-41B7-A709-6C91B36DF29F}" destId="{8B9118F5-6353-4C2C-AF06-B02FEC87093E}" srcOrd="0" destOrd="0" presId="urn:microsoft.com/office/officeart/2005/8/layout/process2"/>
    <dgm:cxn modelId="{0DABE2FA-BB5C-4F42-9609-A157A3B6AD2E}" type="presParOf" srcId="{5E699CE2-F2C5-4290-A1E4-6257E34D3E67}" destId="{95D99077-8AED-4A80-9A0F-99D78E2D7A26}" srcOrd="0" destOrd="0" presId="urn:microsoft.com/office/officeart/2005/8/layout/process2"/>
    <dgm:cxn modelId="{8C2DF8E9-BE53-4A1A-9564-9C97C9A60E10}" type="presParOf" srcId="{5E699CE2-F2C5-4290-A1E4-6257E34D3E67}" destId="{69EF4552-47A3-4EDC-9BC2-6B6E3152A3EC}" srcOrd="1" destOrd="0" presId="urn:microsoft.com/office/officeart/2005/8/layout/process2"/>
    <dgm:cxn modelId="{D1943A52-F4DB-466F-8393-197283E6B8DE}" type="presParOf" srcId="{69EF4552-47A3-4EDC-9BC2-6B6E3152A3EC}" destId="{7F311442-10AA-407B-A0D1-4730C20F4B0B}" srcOrd="0" destOrd="0" presId="urn:microsoft.com/office/officeart/2005/8/layout/process2"/>
    <dgm:cxn modelId="{91D9C029-1185-4CC8-AA4C-707B417C5B4D}" type="presParOf" srcId="{5E699CE2-F2C5-4290-A1E4-6257E34D3E67}" destId="{7D7DE3E0-5A63-444C-8BFF-29E541471FBE}" srcOrd="2" destOrd="0" presId="urn:microsoft.com/office/officeart/2005/8/layout/process2"/>
    <dgm:cxn modelId="{9BBEB40E-B882-4031-8274-602C40429DBA}" type="presParOf" srcId="{5E699CE2-F2C5-4290-A1E4-6257E34D3E67}" destId="{6705C85F-E731-4D40-A2D5-C0B685C39E9F}" srcOrd="3" destOrd="0" presId="urn:microsoft.com/office/officeart/2005/8/layout/process2"/>
    <dgm:cxn modelId="{0D788DBD-9048-4600-B538-1835AA0640FB}" type="presParOf" srcId="{6705C85F-E731-4D40-A2D5-C0B685C39E9F}" destId="{BF6B120E-4949-4954-9047-B01EB934741C}" srcOrd="0" destOrd="0" presId="urn:microsoft.com/office/officeart/2005/8/layout/process2"/>
    <dgm:cxn modelId="{AE283D87-73DC-40FA-AD7D-7EBF218A2857}" type="presParOf" srcId="{5E699CE2-F2C5-4290-A1E4-6257E34D3E67}" destId="{45415031-1199-49F1-B290-883C7454992F}" srcOrd="4" destOrd="0" presId="urn:microsoft.com/office/officeart/2005/8/layout/process2"/>
    <dgm:cxn modelId="{8B4B5352-4A09-4C23-B3CF-1E14F6F4F754}" type="presParOf" srcId="{5E699CE2-F2C5-4290-A1E4-6257E34D3E67}" destId="{8B9118F5-6353-4C2C-AF06-B02FEC87093E}" srcOrd="5" destOrd="0" presId="urn:microsoft.com/office/officeart/2005/8/layout/process2"/>
    <dgm:cxn modelId="{56908AB1-B9DA-422D-80B6-D10748A55E42}" type="presParOf" srcId="{8B9118F5-6353-4C2C-AF06-B02FEC87093E}" destId="{2690EC04-4966-4772-81A1-5AB3D7FC36AE}" srcOrd="0" destOrd="0" presId="urn:microsoft.com/office/officeart/2005/8/layout/process2"/>
    <dgm:cxn modelId="{42B84C87-B404-4912-80ED-271379DBB2EC}" type="presParOf" srcId="{5E699CE2-F2C5-4290-A1E4-6257E34D3E67}" destId="{D0E02280-215F-46DE-9F67-2ECB8054B2A9}" srcOrd="6" destOrd="0" presId="urn:microsoft.com/office/officeart/2005/8/layout/process2"/>
    <dgm:cxn modelId="{30AE0405-9230-4CD7-8E92-855C3F921730}" type="presParOf" srcId="{5E699CE2-F2C5-4290-A1E4-6257E34D3E67}" destId="{18D13114-805E-4976-B6D7-90C54C379FA0}" srcOrd="7" destOrd="0" presId="urn:microsoft.com/office/officeart/2005/8/layout/process2"/>
    <dgm:cxn modelId="{E94EA25F-343E-451C-A5A7-A488B406678C}" type="presParOf" srcId="{18D13114-805E-4976-B6D7-90C54C379FA0}" destId="{238FA2D5-50D7-4560-8779-3E4EFBDD4D26}" srcOrd="0" destOrd="0" presId="urn:microsoft.com/office/officeart/2005/8/layout/process2"/>
    <dgm:cxn modelId="{25EF397F-CF91-4990-97B6-35DD33F702BD}" type="presParOf" srcId="{5E699CE2-F2C5-4290-A1E4-6257E34D3E67}" destId="{F9206142-DC1B-4368-BBDC-5954345431A6}" srcOrd="8" destOrd="0" presId="urn:microsoft.com/office/officeart/2005/8/layout/process2"/>
    <dgm:cxn modelId="{A0ECCE1B-6148-4A9B-B6ED-3601FF3A6EE6}" type="presParOf" srcId="{5E699CE2-F2C5-4290-A1E4-6257E34D3E67}" destId="{4E67990C-3A69-4F40-B0DC-41EC7BC11505}" srcOrd="9" destOrd="0" presId="urn:microsoft.com/office/officeart/2005/8/layout/process2"/>
    <dgm:cxn modelId="{EFDDC4E1-BF31-4CF6-80B7-115EA44C90F2}" type="presParOf" srcId="{4E67990C-3A69-4F40-B0DC-41EC7BC11505}" destId="{0548CEFC-2C23-4EB4-A998-0A70188382C4}" srcOrd="0" destOrd="0" presId="urn:microsoft.com/office/officeart/2005/8/layout/process2"/>
    <dgm:cxn modelId="{63701DF7-A0AD-44F4-861C-A52BEEB4BC63}" type="presParOf" srcId="{5E699CE2-F2C5-4290-A1E4-6257E34D3E67}" destId="{D73B4D6C-D739-44E1-B414-57750052FC17}"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99077-8AED-4A80-9A0F-99D78E2D7A26}">
      <dsp:nvSpPr>
        <dsp:cNvPr id="0" name=""/>
        <dsp:cNvSpPr/>
      </dsp:nvSpPr>
      <dsp:spPr>
        <a:xfrm>
          <a:off x="0" y="2118"/>
          <a:ext cx="8252593" cy="627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MY" sz="1500" kern="1200" dirty="0"/>
            <a:t>URL used to request launch data from SpaceX API and check response content</a:t>
          </a:r>
        </a:p>
      </dsp:txBody>
      <dsp:txXfrm>
        <a:off x="18384" y="20502"/>
        <a:ext cx="8215825" cy="590911"/>
      </dsp:txXfrm>
    </dsp:sp>
    <dsp:sp modelId="{69EF4552-47A3-4EDC-9BC2-6B6E3152A3EC}">
      <dsp:nvSpPr>
        <dsp:cNvPr id="0" name=""/>
        <dsp:cNvSpPr/>
      </dsp:nvSpPr>
      <dsp:spPr>
        <a:xfrm rot="5400000">
          <a:off x="4008606" y="645489"/>
          <a:ext cx="235379" cy="2824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MY" sz="1100" kern="1200"/>
        </a:p>
      </dsp:txBody>
      <dsp:txXfrm rot="-5400000">
        <a:off x="4041559" y="669027"/>
        <a:ext cx="169473" cy="164765"/>
      </dsp:txXfrm>
    </dsp:sp>
    <dsp:sp modelId="{7D7DE3E0-5A63-444C-8BFF-29E541471FBE}">
      <dsp:nvSpPr>
        <dsp:cNvPr id="0" name=""/>
        <dsp:cNvSpPr/>
      </dsp:nvSpPr>
      <dsp:spPr>
        <a:xfrm>
          <a:off x="0" y="943637"/>
          <a:ext cx="8252593" cy="627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MY" sz="1500" kern="1200" dirty="0"/>
            <a:t>Used GET request to make the JSON content more consistent</a:t>
          </a:r>
        </a:p>
      </dsp:txBody>
      <dsp:txXfrm>
        <a:off x="18384" y="962021"/>
        <a:ext cx="8215825" cy="590911"/>
      </dsp:txXfrm>
    </dsp:sp>
    <dsp:sp modelId="{6705C85F-E731-4D40-A2D5-C0B685C39E9F}">
      <dsp:nvSpPr>
        <dsp:cNvPr id="0" name=""/>
        <dsp:cNvSpPr/>
      </dsp:nvSpPr>
      <dsp:spPr>
        <a:xfrm rot="5400000">
          <a:off x="4008606" y="1587008"/>
          <a:ext cx="235379" cy="2824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MY" sz="1100" kern="1200"/>
        </a:p>
      </dsp:txBody>
      <dsp:txXfrm rot="-5400000">
        <a:off x="4041559" y="1610546"/>
        <a:ext cx="169473" cy="164765"/>
      </dsp:txXfrm>
    </dsp:sp>
    <dsp:sp modelId="{45415031-1199-49F1-B290-883C7454992F}">
      <dsp:nvSpPr>
        <dsp:cNvPr id="0" name=""/>
        <dsp:cNvSpPr/>
      </dsp:nvSpPr>
      <dsp:spPr>
        <a:xfrm>
          <a:off x="0" y="1885156"/>
          <a:ext cx="8252593" cy="627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MY" sz="1500" kern="1200" dirty="0">
              <a:solidFill>
                <a:schemeClr val="bg1"/>
              </a:solidFill>
            </a:rPr>
            <a:t>Decoded content using .</a:t>
          </a:r>
          <a:r>
            <a:rPr lang="en-MY" sz="1500" kern="1200" dirty="0" err="1">
              <a:solidFill>
                <a:schemeClr val="bg1"/>
              </a:solidFill>
            </a:rPr>
            <a:t>json</a:t>
          </a:r>
          <a:r>
            <a:rPr lang="en-MY" sz="1500" kern="1200" dirty="0">
              <a:solidFill>
                <a:schemeClr val="bg1"/>
              </a:solidFill>
            </a:rPr>
            <a:t> and converted to pandas </a:t>
          </a:r>
          <a:r>
            <a:rPr lang="en-MY" sz="1500" kern="1200" dirty="0" err="1">
              <a:solidFill>
                <a:schemeClr val="bg1"/>
              </a:solidFill>
            </a:rPr>
            <a:t>dataframe</a:t>
          </a:r>
          <a:r>
            <a:rPr lang="en-MY" sz="1500" kern="1200" dirty="0">
              <a:solidFill>
                <a:schemeClr val="bg1"/>
              </a:solidFill>
            </a:rPr>
            <a:t> using .</a:t>
          </a:r>
          <a:r>
            <a:rPr lang="en-MY" sz="1500" kern="1200" dirty="0" err="1">
              <a:solidFill>
                <a:schemeClr val="bg1"/>
              </a:solidFill>
            </a:rPr>
            <a:t>json_normalize</a:t>
          </a:r>
          <a:r>
            <a:rPr lang="en-MY" sz="1500" kern="1200" dirty="0">
              <a:solidFill>
                <a:schemeClr val="bg1"/>
              </a:solidFill>
            </a:rPr>
            <a:t>()</a:t>
          </a:r>
          <a:endParaRPr lang="en-MY" sz="1500" kern="1200" dirty="0"/>
        </a:p>
      </dsp:txBody>
      <dsp:txXfrm>
        <a:off x="18384" y="1903540"/>
        <a:ext cx="8215825" cy="590911"/>
      </dsp:txXfrm>
    </dsp:sp>
    <dsp:sp modelId="{8B9118F5-6353-4C2C-AF06-B02FEC87093E}">
      <dsp:nvSpPr>
        <dsp:cNvPr id="0" name=""/>
        <dsp:cNvSpPr/>
      </dsp:nvSpPr>
      <dsp:spPr>
        <a:xfrm rot="5400000">
          <a:off x="4008606" y="2528528"/>
          <a:ext cx="235379" cy="2824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MY" sz="1100" kern="1200"/>
        </a:p>
      </dsp:txBody>
      <dsp:txXfrm rot="-5400000">
        <a:off x="4041559" y="2552066"/>
        <a:ext cx="169473" cy="164765"/>
      </dsp:txXfrm>
    </dsp:sp>
    <dsp:sp modelId="{D0E02280-215F-46DE-9F67-2ECB8054B2A9}">
      <dsp:nvSpPr>
        <dsp:cNvPr id="0" name=""/>
        <dsp:cNvSpPr/>
      </dsp:nvSpPr>
      <dsp:spPr>
        <a:xfrm>
          <a:off x="0" y="2826675"/>
          <a:ext cx="8252593" cy="627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MY" sz="1500" kern="1200" dirty="0">
              <a:solidFill>
                <a:schemeClr val="bg1"/>
              </a:solidFill>
            </a:rPr>
            <a:t>Converted and cleaned data in the </a:t>
          </a:r>
          <a:r>
            <a:rPr lang="en-MY" sz="1500" kern="1200" dirty="0" err="1">
              <a:solidFill>
                <a:schemeClr val="bg1"/>
              </a:solidFill>
            </a:rPr>
            <a:t>dataframe</a:t>
          </a:r>
          <a:r>
            <a:rPr lang="en-MY" sz="1500" kern="1200" dirty="0">
              <a:solidFill>
                <a:schemeClr val="bg1"/>
              </a:solidFill>
            </a:rPr>
            <a:t> using created functions to obtain info like Booster version, launch sites and payload mass</a:t>
          </a:r>
          <a:endParaRPr lang="en-MY" sz="1500" kern="1200" dirty="0"/>
        </a:p>
      </dsp:txBody>
      <dsp:txXfrm>
        <a:off x="18384" y="2845059"/>
        <a:ext cx="8215825" cy="590911"/>
      </dsp:txXfrm>
    </dsp:sp>
    <dsp:sp modelId="{18D13114-805E-4976-B6D7-90C54C379FA0}">
      <dsp:nvSpPr>
        <dsp:cNvPr id="0" name=""/>
        <dsp:cNvSpPr/>
      </dsp:nvSpPr>
      <dsp:spPr>
        <a:xfrm rot="5400000">
          <a:off x="4008606" y="3470047"/>
          <a:ext cx="235379" cy="2824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MY" sz="1100" kern="1200"/>
        </a:p>
      </dsp:txBody>
      <dsp:txXfrm rot="-5400000">
        <a:off x="4041559" y="3493585"/>
        <a:ext cx="169473" cy="164765"/>
      </dsp:txXfrm>
    </dsp:sp>
    <dsp:sp modelId="{F9206142-DC1B-4368-BBDC-5954345431A6}">
      <dsp:nvSpPr>
        <dsp:cNvPr id="0" name=""/>
        <dsp:cNvSpPr/>
      </dsp:nvSpPr>
      <dsp:spPr>
        <a:xfrm>
          <a:off x="0" y="3768195"/>
          <a:ext cx="8252593" cy="627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MY" sz="1500" kern="1200" dirty="0">
              <a:solidFill>
                <a:schemeClr val="bg1"/>
              </a:solidFill>
            </a:rPr>
            <a:t>Data stored in lists and converted to dictionary to create </a:t>
          </a:r>
          <a:r>
            <a:rPr lang="en-MY" sz="1500" kern="1200" dirty="0" err="1">
              <a:solidFill>
                <a:schemeClr val="bg1"/>
              </a:solidFill>
            </a:rPr>
            <a:t>dataframe</a:t>
          </a:r>
          <a:r>
            <a:rPr lang="en-MY" sz="1500" kern="1200" dirty="0">
              <a:solidFill>
                <a:schemeClr val="bg1"/>
              </a:solidFill>
            </a:rPr>
            <a:t> for easier analysis</a:t>
          </a:r>
          <a:endParaRPr lang="en-MY" sz="1500" kern="1200" dirty="0"/>
        </a:p>
      </dsp:txBody>
      <dsp:txXfrm>
        <a:off x="18384" y="3786579"/>
        <a:ext cx="8215825" cy="590911"/>
      </dsp:txXfrm>
    </dsp:sp>
    <dsp:sp modelId="{4E67990C-3A69-4F40-B0DC-41EC7BC11505}">
      <dsp:nvSpPr>
        <dsp:cNvPr id="0" name=""/>
        <dsp:cNvSpPr/>
      </dsp:nvSpPr>
      <dsp:spPr>
        <a:xfrm rot="5400000">
          <a:off x="4008606" y="4411566"/>
          <a:ext cx="235379" cy="2824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MY" sz="1100" kern="1200"/>
        </a:p>
      </dsp:txBody>
      <dsp:txXfrm rot="-5400000">
        <a:off x="4041559" y="4435104"/>
        <a:ext cx="169473" cy="164765"/>
      </dsp:txXfrm>
    </dsp:sp>
    <dsp:sp modelId="{D73B4D6C-D739-44E1-B414-57750052FC17}">
      <dsp:nvSpPr>
        <dsp:cNvPr id="0" name=""/>
        <dsp:cNvSpPr/>
      </dsp:nvSpPr>
      <dsp:spPr>
        <a:xfrm>
          <a:off x="0" y="4709714"/>
          <a:ext cx="8252593" cy="627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MY" sz="1500" kern="1200" dirty="0">
              <a:solidFill>
                <a:schemeClr val="bg1"/>
              </a:solidFill>
            </a:rPr>
            <a:t>Data filtered for Falcon 9 launches and missing values were replaced with mean</a:t>
          </a:r>
          <a:endParaRPr lang="en-MY" sz="1500" kern="1200" dirty="0"/>
        </a:p>
      </dsp:txBody>
      <dsp:txXfrm>
        <a:off x="18384" y="4728098"/>
        <a:ext cx="8215825" cy="590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99077-8AED-4A80-9A0F-99D78E2D7A26}">
      <dsp:nvSpPr>
        <dsp:cNvPr id="0" name=""/>
        <dsp:cNvSpPr/>
      </dsp:nvSpPr>
      <dsp:spPr>
        <a:xfrm>
          <a:off x="0" y="2528"/>
          <a:ext cx="8082674" cy="9404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MY" sz="1800" kern="1200" dirty="0"/>
            <a:t>Wikipedia URL used to request Falcon 9 launch data using HTTP GET method</a:t>
          </a:r>
        </a:p>
      </dsp:txBody>
      <dsp:txXfrm>
        <a:off x="27544" y="30072"/>
        <a:ext cx="8027586" cy="885335"/>
      </dsp:txXfrm>
    </dsp:sp>
    <dsp:sp modelId="{69EF4552-47A3-4EDC-9BC2-6B6E3152A3EC}">
      <dsp:nvSpPr>
        <dsp:cNvPr id="0" name=""/>
        <dsp:cNvSpPr/>
      </dsp:nvSpPr>
      <dsp:spPr>
        <a:xfrm rot="5400000">
          <a:off x="3865007" y="966462"/>
          <a:ext cx="352658" cy="4231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MY" sz="1400" kern="1200"/>
        </a:p>
      </dsp:txBody>
      <dsp:txXfrm rot="-5400000">
        <a:off x="3914380" y="1001728"/>
        <a:ext cx="253914" cy="246861"/>
      </dsp:txXfrm>
    </dsp:sp>
    <dsp:sp modelId="{7D7DE3E0-5A63-444C-8BFF-29E541471FBE}">
      <dsp:nvSpPr>
        <dsp:cNvPr id="0" name=""/>
        <dsp:cNvSpPr/>
      </dsp:nvSpPr>
      <dsp:spPr>
        <a:xfrm>
          <a:off x="0" y="1413163"/>
          <a:ext cx="8082674" cy="9404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MY" sz="1800" kern="1200" dirty="0"/>
            <a:t>Beautiful Soup object created from the HTML response</a:t>
          </a:r>
        </a:p>
      </dsp:txBody>
      <dsp:txXfrm>
        <a:off x="27544" y="1440707"/>
        <a:ext cx="8027586" cy="885335"/>
      </dsp:txXfrm>
    </dsp:sp>
    <dsp:sp modelId="{6705C85F-E731-4D40-A2D5-C0B685C39E9F}">
      <dsp:nvSpPr>
        <dsp:cNvPr id="0" name=""/>
        <dsp:cNvSpPr/>
      </dsp:nvSpPr>
      <dsp:spPr>
        <a:xfrm rot="5400000">
          <a:off x="3865007" y="2377097"/>
          <a:ext cx="352658" cy="4231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MY" sz="1400" kern="1200"/>
        </a:p>
      </dsp:txBody>
      <dsp:txXfrm rot="-5400000">
        <a:off x="3914380" y="2412363"/>
        <a:ext cx="253914" cy="246861"/>
      </dsp:txXfrm>
    </dsp:sp>
    <dsp:sp modelId="{45415031-1199-49F1-B290-883C7454992F}">
      <dsp:nvSpPr>
        <dsp:cNvPr id="0" name=""/>
        <dsp:cNvSpPr/>
      </dsp:nvSpPr>
      <dsp:spPr>
        <a:xfrm>
          <a:off x="0" y="2823798"/>
          <a:ext cx="8082674" cy="9404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MY" sz="1800" kern="1200" dirty="0"/>
            <a:t>Column names extracted from HTML table header</a:t>
          </a:r>
        </a:p>
      </dsp:txBody>
      <dsp:txXfrm>
        <a:off x="27544" y="2851342"/>
        <a:ext cx="8027586" cy="885335"/>
      </dsp:txXfrm>
    </dsp:sp>
    <dsp:sp modelId="{8B9118F5-6353-4C2C-AF06-B02FEC87093E}">
      <dsp:nvSpPr>
        <dsp:cNvPr id="0" name=""/>
        <dsp:cNvSpPr/>
      </dsp:nvSpPr>
      <dsp:spPr>
        <a:xfrm rot="5400000">
          <a:off x="3865007" y="3787733"/>
          <a:ext cx="352658" cy="4231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MY" sz="1400" kern="1200"/>
        </a:p>
      </dsp:txBody>
      <dsp:txXfrm rot="-5400000">
        <a:off x="3914380" y="3822999"/>
        <a:ext cx="253914" cy="246861"/>
      </dsp:txXfrm>
    </dsp:sp>
    <dsp:sp modelId="{D0E02280-215F-46DE-9F67-2ECB8054B2A9}">
      <dsp:nvSpPr>
        <dsp:cNvPr id="0" name=""/>
        <dsp:cNvSpPr/>
      </dsp:nvSpPr>
      <dsp:spPr>
        <a:xfrm>
          <a:off x="0" y="4234434"/>
          <a:ext cx="8082674" cy="9404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MY" sz="1800" kern="1200" dirty="0" err="1"/>
            <a:t>Dataframe</a:t>
          </a:r>
          <a:r>
            <a:rPr lang="en-MY" sz="1800" kern="1200" dirty="0"/>
            <a:t> created with parsed column names using dictionary</a:t>
          </a:r>
        </a:p>
      </dsp:txBody>
      <dsp:txXfrm>
        <a:off x="27544" y="4261978"/>
        <a:ext cx="8027586" cy="8853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DE3E0-5A63-444C-8BFF-29E541471FBE}">
      <dsp:nvSpPr>
        <dsp:cNvPr id="0" name=""/>
        <dsp:cNvSpPr/>
      </dsp:nvSpPr>
      <dsp:spPr>
        <a:xfrm>
          <a:off x="0" y="5053"/>
          <a:ext cx="8082674" cy="9395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MY" sz="1800" kern="1200" dirty="0"/>
            <a:t>Python libraries imported (Pandas, </a:t>
          </a:r>
          <a:r>
            <a:rPr lang="en-MY" sz="1800" kern="1200" dirty="0" err="1"/>
            <a:t>Numpy</a:t>
          </a:r>
          <a:r>
            <a:rPr lang="en-MY" sz="1800" kern="1200" dirty="0"/>
            <a:t>) and CSV data loaded into </a:t>
          </a:r>
          <a:r>
            <a:rPr lang="en-MY" sz="1800" kern="1200" dirty="0" err="1"/>
            <a:t>dataframe</a:t>
          </a:r>
          <a:r>
            <a:rPr lang="en-MY" sz="1800" kern="1200" dirty="0"/>
            <a:t> </a:t>
          </a:r>
        </a:p>
      </dsp:txBody>
      <dsp:txXfrm>
        <a:off x="27517" y="32570"/>
        <a:ext cx="8027640" cy="884471"/>
      </dsp:txXfrm>
    </dsp:sp>
    <dsp:sp modelId="{6705C85F-E731-4D40-A2D5-C0B685C39E9F}">
      <dsp:nvSpPr>
        <dsp:cNvPr id="0" name=""/>
        <dsp:cNvSpPr/>
      </dsp:nvSpPr>
      <dsp:spPr>
        <a:xfrm rot="5400000">
          <a:off x="3865179" y="968046"/>
          <a:ext cx="352314" cy="4227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MY" sz="1700" kern="1200"/>
        </a:p>
      </dsp:txBody>
      <dsp:txXfrm rot="-5400000">
        <a:off x="3914503" y="1003277"/>
        <a:ext cx="253667" cy="246620"/>
      </dsp:txXfrm>
    </dsp:sp>
    <dsp:sp modelId="{D0E02280-215F-46DE-9F67-2ECB8054B2A9}">
      <dsp:nvSpPr>
        <dsp:cNvPr id="0" name=""/>
        <dsp:cNvSpPr/>
      </dsp:nvSpPr>
      <dsp:spPr>
        <a:xfrm>
          <a:off x="0" y="1414311"/>
          <a:ext cx="8082674" cy="9395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MY" sz="1800" kern="1200" dirty="0"/>
            <a:t>Missing values with percentage and numerical/categorical columns identified </a:t>
          </a:r>
        </a:p>
      </dsp:txBody>
      <dsp:txXfrm>
        <a:off x="27517" y="1441828"/>
        <a:ext cx="8027640" cy="884471"/>
      </dsp:txXfrm>
    </dsp:sp>
    <dsp:sp modelId="{2E9BAAE3-1C3A-4D3D-B08A-465FAC52C512}">
      <dsp:nvSpPr>
        <dsp:cNvPr id="0" name=""/>
        <dsp:cNvSpPr/>
      </dsp:nvSpPr>
      <dsp:spPr>
        <a:xfrm rot="5400000">
          <a:off x="3865179" y="2377304"/>
          <a:ext cx="352314" cy="4227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MY" sz="1700" kern="1200"/>
        </a:p>
      </dsp:txBody>
      <dsp:txXfrm rot="-5400000">
        <a:off x="3914503" y="2412535"/>
        <a:ext cx="253667" cy="246620"/>
      </dsp:txXfrm>
    </dsp:sp>
    <dsp:sp modelId="{231E181D-A567-482C-A3D7-A1900E056F2E}">
      <dsp:nvSpPr>
        <dsp:cNvPr id="0" name=""/>
        <dsp:cNvSpPr/>
      </dsp:nvSpPr>
      <dsp:spPr>
        <a:xfrm>
          <a:off x="0" y="2823569"/>
          <a:ext cx="8082674" cy="9395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MY" sz="1800" kern="1200" dirty="0"/>
            <a:t>EDA was done and info like number of launch sites, orbits and their </a:t>
          </a:r>
          <a:r>
            <a:rPr lang="en-MY" sz="1800" kern="1200" dirty="0" err="1"/>
            <a:t>occurences</a:t>
          </a:r>
          <a:r>
            <a:rPr lang="en-MY" sz="1800" kern="1200" dirty="0"/>
            <a:t> as well as their mission outcomes were obtained</a:t>
          </a:r>
        </a:p>
      </dsp:txBody>
      <dsp:txXfrm>
        <a:off x="27517" y="2851086"/>
        <a:ext cx="8027640" cy="884471"/>
      </dsp:txXfrm>
    </dsp:sp>
    <dsp:sp modelId="{10D53050-4400-46F3-9356-07710A7DA337}">
      <dsp:nvSpPr>
        <dsp:cNvPr id="0" name=""/>
        <dsp:cNvSpPr/>
      </dsp:nvSpPr>
      <dsp:spPr>
        <a:xfrm rot="5400000">
          <a:off x="3865179" y="3786562"/>
          <a:ext cx="352314" cy="4227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MY" sz="1700" kern="1200"/>
        </a:p>
      </dsp:txBody>
      <dsp:txXfrm rot="-5400000">
        <a:off x="3914503" y="3821793"/>
        <a:ext cx="253667" cy="246620"/>
      </dsp:txXfrm>
    </dsp:sp>
    <dsp:sp modelId="{DC3AC76D-881A-4948-B170-F831369998EE}">
      <dsp:nvSpPr>
        <dsp:cNvPr id="0" name=""/>
        <dsp:cNvSpPr/>
      </dsp:nvSpPr>
      <dsp:spPr>
        <a:xfrm>
          <a:off x="0" y="4232827"/>
          <a:ext cx="8082674" cy="9395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MY" sz="1800" kern="1200" dirty="0"/>
            <a:t>Outcomes were converted to 0 and 1 labels for ML model training and the success rate was determined</a:t>
          </a:r>
        </a:p>
      </dsp:txBody>
      <dsp:txXfrm>
        <a:off x="27517" y="4260344"/>
        <a:ext cx="8027640" cy="8844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99077-8AED-4A80-9A0F-99D78E2D7A26}">
      <dsp:nvSpPr>
        <dsp:cNvPr id="0" name=""/>
        <dsp:cNvSpPr/>
      </dsp:nvSpPr>
      <dsp:spPr>
        <a:xfrm>
          <a:off x="0" y="2054"/>
          <a:ext cx="8082674" cy="608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latin typeface="Abadi" panose="020B0604020104020204" pitchFamily="34" charset="0"/>
            </a:rPr>
            <a:t>The confusion matrix function was defined first. X (features) and Y (outcome) were defined</a:t>
          </a:r>
          <a:endParaRPr lang="en-MY" sz="1500" kern="1200" dirty="0">
            <a:solidFill>
              <a:schemeClr val="bg1"/>
            </a:solidFill>
          </a:endParaRPr>
        </a:p>
      </dsp:txBody>
      <dsp:txXfrm>
        <a:off x="17826" y="19880"/>
        <a:ext cx="8047022" cy="572968"/>
      </dsp:txXfrm>
    </dsp:sp>
    <dsp:sp modelId="{69EF4552-47A3-4EDC-9BC2-6B6E3152A3EC}">
      <dsp:nvSpPr>
        <dsp:cNvPr id="0" name=""/>
        <dsp:cNvSpPr/>
      </dsp:nvSpPr>
      <dsp:spPr>
        <a:xfrm rot="5400000">
          <a:off x="3927220" y="625890"/>
          <a:ext cx="228232" cy="273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MY" sz="1100" kern="1200"/>
        </a:p>
      </dsp:txBody>
      <dsp:txXfrm rot="-5400000">
        <a:off x="3959173" y="648713"/>
        <a:ext cx="164327" cy="159762"/>
      </dsp:txXfrm>
    </dsp:sp>
    <dsp:sp modelId="{7D7DE3E0-5A63-444C-8BFF-29E541471FBE}">
      <dsp:nvSpPr>
        <dsp:cNvPr id="0" name=""/>
        <dsp:cNvSpPr/>
      </dsp:nvSpPr>
      <dsp:spPr>
        <a:xfrm>
          <a:off x="0" y="914985"/>
          <a:ext cx="8082674" cy="608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latin typeface="Abadi" panose="020B0604020104020204" pitchFamily="34" charset="0"/>
            </a:rPr>
            <a:t>The features, X were standardized using </a:t>
          </a:r>
          <a:r>
            <a:rPr lang="en-US" sz="1500" kern="1200" dirty="0" err="1">
              <a:solidFill>
                <a:schemeClr val="bg1"/>
              </a:solidFill>
              <a:latin typeface="Abadi" panose="020B0604020104020204" pitchFamily="34" charset="0"/>
            </a:rPr>
            <a:t>StandardScaler</a:t>
          </a:r>
          <a:endParaRPr lang="en-MY" sz="1500" kern="1200" dirty="0">
            <a:solidFill>
              <a:schemeClr val="bg1"/>
            </a:solidFill>
          </a:endParaRPr>
        </a:p>
      </dsp:txBody>
      <dsp:txXfrm>
        <a:off x="17826" y="932811"/>
        <a:ext cx="8047022" cy="572968"/>
      </dsp:txXfrm>
    </dsp:sp>
    <dsp:sp modelId="{6705C85F-E731-4D40-A2D5-C0B685C39E9F}">
      <dsp:nvSpPr>
        <dsp:cNvPr id="0" name=""/>
        <dsp:cNvSpPr/>
      </dsp:nvSpPr>
      <dsp:spPr>
        <a:xfrm rot="5400000">
          <a:off x="3927220" y="1538821"/>
          <a:ext cx="228232" cy="273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MY" sz="1100" kern="1200"/>
        </a:p>
      </dsp:txBody>
      <dsp:txXfrm rot="-5400000">
        <a:off x="3959173" y="1561644"/>
        <a:ext cx="164327" cy="159762"/>
      </dsp:txXfrm>
    </dsp:sp>
    <dsp:sp modelId="{45415031-1199-49F1-B290-883C7454992F}">
      <dsp:nvSpPr>
        <dsp:cNvPr id="0" name=""/>
        <dsp:cNvSpPr/>
      </dsp:nvSpPr>
      <dsp:spPr>
        <a:xfrm>
          <a:off x="0" y="1827916"/>
          <a:ext cx="8082674" cy="608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latin typeface="Abadi" panose="020B0604020104020204" pitchFamily="34" charset="0"/>
            </a:rPr>
            <a:t>The data was then split into train and test sets using test size of 20% and random state of 2</a:t>
          </a:r>
          <a:endParaRPr lang="en-MY" sz="1500" kern="1200" dirty="0">
            <a:solidFill>
              <a:schemeClr val="bg1"/>
            </a:solidFill>
          </a:endParaRPr>
        </a:p>
      </dsp:txBody>
      <dsp:txXfrm>
        <a:off x="17826" y="1845742"/>
        <a:ext cx="8047022" cy="572968"/>
      </dsp:txXfrm>
    </dsp:sp>
    <dsp:sp modelId="{8B9118F5-6353-4C2C-AF06-B02FEC87093E}">
      <dsp:nvSpPr>
        <dsp:cNvPr id="0" name=""/>
        <dsp:cNvSpPr/>
      </dsp:nvSpPr>
      <dsp:spPr>
        <a:xfrm rot="5400000">
          <a:off x="3927220" y="2451753"/>
          <a:ext cx="228232" cy="273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MY" sz="1100" kern="1200"/>
        </a:p>
      </dsp:txBody>
      <dsp:txXfrm rot="-5400000">
        <a:off x="3959173" y="2474576"/>
        <a:ext cx="164327" cy="159762"/>
      </dsp:txXfrm>
    </dsp:sp>
    <dsp:sp modelId="{D0E02280-215F-46DE-9F67-2ECB8054B2A9}">
      <dsp:nvSpPr>
        <dsp:cNvPr id="0" name=""/>
        <dsp:cNvSpPr/>
      </dsp:nvSpPr>
      <dsp:spPr>
        <a:xfrm>
          <a:off x="0" y="2740848"/>
          <a:ext cx="8082674" cy="608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latin typeface="Abadi" panose="020B0604020104020204" pitchFamily="34" charset="0"/>
            </a:rPr>
            <a:t>Model objects were created and fit into </a:t>
          </a:r>
          <a:r>
            <a:rPr lang="en-US" sz="1500" kern="1200" dirty="0" err="1">
              <a:solidFill>
                <a:schemeClr val="bg1"/>
              </a:solidFill>
              <a:latin typeface="Abadi" panose="020B0604020104020204" pitchFamily="34" charset="0"/>
            </a:rPr>
            <a:t>GridSearchCV</a:t>
          </a:r>
          <a:r>
            <a:rPr lang="en-US" sz="1500" kern="1200" dirty="0">
              <a:solidFill>
                <a:schemeClr val="bg1"/>
              </a:solidFill>
              <a:latin typeface="Abadi" panose="020B0604020104020204" pitchFamily="34" charset="0"/>
            </a:rPr>
            <a:t> objects</a:t>
          </a:r>
          <a:endParaRPr lang="en-MY" sz="1500" kern="1200" dirty="0">
            <a:solidFill>
              <a:schemeClr val="bg1"/>
            </a:solidFill>
          </a:endParaRPr>
        </a:p>
      </dsp:txBody>
      <dsp:txXfrm>
        <a:off x="17826" y="2758674"/>
        <a:ext cx="8047022" cy="572968"/>
      </dsp:txXfrm>
    </dsp:sp>
    <dsp:sp modelId="{18D13114-805E-4976-B6D7-90C54C379FA0}">
      <dsp:nvSpPr>
        <dsp:cNvPr id="0" name=""/>
        <dsp:cNvSpPr/>
      </dsp:nvSpPr>
      <dsp:spPr>
        <a:xfrm rot="5400000">
          <a:off x="3927220" y="3364684"/>
          <a:ext cx="228232" cy="273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MY" sz="1100" kern="1200"/>
        </a:p>
      </dsp:txBody>
      <dsp:txXfrm rot="-5400000">
        <a:off x="3959173" y="3387507"/>
        <a:ext cx="164327" cy="159762"/>
      </dsp:txXfrm>
    </dsp:sp>
    <dsp:sp modelId="{F9206142-DC1B-4368-BBDC-5954345431A6}">
      <dsp:nvSpPr>
        <dsp:cNvPr id="0" name=""/>
        <dsp:cNvSpPr/>
      </dsp:nvSpPr>
      <dsp:spPr>
        <a:xfrm>
          <a:off x="0" y="3653779"/>
          <a:ext cx="8082674" cy="608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latin typeface="Abadi" panose="020B0604020104020204" pitchFamily="34" charset="0"/>
            </a:rPr>
            <a:t>Best parameters, accuracy for validation data and test accuracy score for each model were determined and confusion matrices were plotted for predicted data</a:t>
          </a:r>
          <a:endParaRPr lang="en-MY" sz="1500" kern="1200" dirty="0">
            <a:solidFill>
              <a:schemeClr val="bg1"/>
            </a:solidFill>
          </a:endParaRPr>
        </a:p>
      </dsp:txBody>
      <dsp:txXfrm>
        <a:off x="17826" y="3671605"/>
        <a:ext cx="8047022" cy="572968"/>
      </dsp:txXfrm>
    </dsp:sp>
    <dsp:sp modelId="{4E67990C-3A69-4F40-B0DC-41EC7BC11505}">
      <dsp:nvSpPr>
        <dsp:cNvPr id="0" name=""/>
        <dsp:cNvSpPr/>
      </dsp:nvSpPr>
      <dsp:spPr>
        <a:xfrm rot="5400000">
          <a:off x="3927220" y="4277616"/>
          <a:ext cx="228232" cy="273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MY" sz="1100" kern="1200"/>
        </a:p>
      </dsp:txBody>
      <dsp:txXfrm rot="-5400000">
        <a:off x="3959173" y="4300439"/>
        <a:ext cx="164327" cy="159762"/>
      </dsp:txXfrm>
    </dsp:sp>
    <dsp:sp modelId="{D73B4D6C-D739-44E1-B414-57750052FC17}">
      <dsp:nvSpPr>
        <dsp:cNvPr id="0" name=""/>
        <dsp:cNvSpPr/>
      </dsp:nvSpPr>
      <dsp:spPr>
        <a:xfrm>
          <a:off x="0" y="4566711"/>
          <a:ext cx="8082674" cy="608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latin typeface="Abadi" panose="020B0604020104020204" pitchFamily="34" charset="0"/>
            </a:rPr>
            <a:t>Models and accuracy scores were compared with </a:t>
          </a:r>
          <a:r>
            <a:rPr lang="en-US" sz="1500" kern="1200" dirty="0" err="1">
              <a:solidFill>
                <a:schemeClr val="bg1"/>
              </a:solidFill>
              <a:latin typeface="Abadi" panose="020B0604020104020204" pitchFamily="34" charset="0"/>
            </a:rPr>
            <a:t>dataframe</a:t>
          </a:r>
          <a:r>
            <a:rPr lang="en-US" sz="1500" kern="1200" dirty="0">
              <a:solidFill>
                <a:schemeClr val="bg1"/>
              </a:solidFill>
              <a:latin typeface="Abadi" panose="020B0604020104020204" pitchFamily="34" charset="0"/>
            </a:rPr>
            <a:t> and bar plot. The best performing model was obtained</a:t>
          </a:r>
          <a:endParaRPr lang="en-MY" sz="1500" kern="1200" dirty="0">
            <a:solidFill>
              <a:schemeClr val="bg1"/>
            </a:solidFill>
          </a:endParaRPr>
        </a:p>
      </dsp:txBody>
      <dsp:txXfrm>
        <a:off x="17826" y="4584537"/>
        <a:ext cx="8047022" cy="5729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021467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58412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95012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89630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4136563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817235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hemz19-05/Capstone-Project---IBM-Data-Science/blob/mai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emz19-05/Capstone-Project---IBM-Data-Science/blob/main/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emz19-05/Capstone-Project---IBM-Data-Scienc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emz19-05/Capstone-Project---IBM-Data-Science/blob/main/lab_jupyter_launch_site_location%20(6).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nbviewer.jupyter.or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emz19-05/Capstone-Project---IBM-Data-Science/blob/main/Plotly%20Dash%20-%20Space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hemz19-05/Capstone-Project---IBM-Data-Science/blob/main/SpaceX_Machine%20Learning%20Prediction_Part_5%20(1).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25.png"/><Relationship Id="rId4" Type="http://schemas.microsoft.com/office/2007/relationships/hdphoto" Target="../media/hdphoto4.wdp"/></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microsoft.com/office/2007/relationships/hdphoto" Target="../media/hdphoto8.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30.png"/><Relationship Id="rId4" Type="http://schemas.openxmlformats.org/officeDocument/2006/relationships/image" Target="../media/image27.png"/><Relationship Id="rId9" Type="http://schemas.microsoft.com/office/2007/relationships/hdphoto" Target="../media/hdphoto9.wdp"/></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microsoft.com/office/2007/relationships/hdphoto" Target="../media/hdphoto11.wdp"/><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hemz19-05/Capstone-Project---IBM-Data-Science/blob/main/jupyter-labs-spacex-data-collection-api.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hemz19-05/Capstone-Project---IBM-Data-Science/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Hemalatha Kandivan</a:t>
            </a:r>
          </a:p>
          <a:p>
            <a:r>
              <a:rPr lang="en-US" dirty="0">
                <a:solidFill>
                  <a:schemeClr val="bg2"/>
                </a:solidFill>
                <a:latin typeface="Abadi" panose="020B0604020104020204" pitchFamily="34" charset="0"/>
                <a:ea typeface="SF Pro" pitchFamily="2" charset="0"/>
                <a:cs typeface="SF Pro" pitchFamily="2" charset="0"/>
              </a:rPr>
              <a:t>8/1/2025</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870964" cy="4351338"/>
          </a:xfrm>
          <a:prstGeom prst="rect">
            <a:avLst/>
          </a:prstGeom>
        </p:spPr>
        <p:txBody>
          <a:bodyPr/>
          <a:lstStyle/>
          <a:p>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https://github.com/hemz19-05/Capstone-Project---IBM-Data-Science/blob/main/labs-jupyter-spacex-Data%20wrangling.ipynb</a:t>
            </a:r>
            <a:endParaRPr lang="en-US" sz="20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8B67F8D4-E2E9-4672-E931-4633A221F73A}"/>
              </a:ext>
            </a:extLst>
          </p:cNvPr>
          <p:cNvGraphicFramePr/>
          <p:nvPr>
            <p:extLst>
              <p:ext uri="{D42A27DB-BD31-4B8C-83A1-F6EECF244321}">
                <p14:modId xmlns:p14="http://schemas.microsoft.com/office/powerpoint/2010/main" val="3587983033"/>
              </p:ext>
            </p:extLst>
          </p:nvPr>
        </p:nvGraphicFramePr>
        <p:xfrm>
          <a:off x="3973484" y="1141964"/>
          <a:ext cx="8082674" cy="51773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10515600"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Charts used and rationale: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Seaborn library was used for data visualization.</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Scatter plots were used for data visualization to display the relationship between different features with launch successes/failures – here plots were done for flight number and payload mass vs launch sites and orbit types. </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To compare orbit types with success rates, bar chart was used. </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Line chart was used to visualize trends of success rates along the years.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latin typeface="Abadi" panose="020B0604020104020204" pitchFamily="34" charset="0"/>
                <a:hlinkClick r:id="rId3"/>
              </a:rPr>
              <a:t>https://github.com/hemz19-05/Capstone-Project---IBM-Data-Science/blob/main/edadataviz%20(1).ipynb</a:t>
            </a:r>
            <a:endParaRPr lang="en-US" sz="22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1017436" cy="4351338"/>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Queries done:</a:t>
            </a:r>
          </a:p>
          <a:p>
            <a:pPr>
              <a:lnSpc>
                <a:spcPct val="100000"/>
              </a:lnSpc>
              <a:spcBef>
                <a:spcPts val="1400"/>
              </a:spcBef>
            </a:pPr>
            <a:r>
              <a:rPr lang="en-US" sz="1800" dirty="0">
                <a:solidFill>
                  <a:schemeClr val="accent3">
                    <a:lumMod val="25000"/>
                  </a:schemeClr>
                </a:solidFill>
                <a:latin typeface="Abadi" panose="020B0604020104020204" pitchFamily="34" charset="0"/>
              </a:rPr>
              <a:t>Query on unique launch sites &amp; launch sites beginning with string ‘CCA’</a:t>
            </a:r>
          </a:p>
          <a:p>
            <a:pPr>
              <a:lnSpc>
                <a:spcPct val="100000"/>
              </a:lnSpc>
              <a:spcBef>
                <a:spcPts val="1400"/>
              </a:spcBef>
            </a:pPr>
            <a:r>
              <a:rPr lang="en-US" sz="1800" dirty="0">
                <a:solidFill>
                  <a:schemeClr val="accent3">
                    <a:lumMod val="25000"/>
                  </a:schemeClr>
                </a:solidFill>
                <a:latin typeface="Abadi" panose="020B0604020104020204" pitchFamily="34" charset="0"/>
              </a:rPr>
              <a:t>Query on total payload mass carried by NASA boosters &amp; average payload mass carried by booster F9 v1.1</a:t>
            </a:r>
          </a:p>
          <a:p>
            <a:pPr>
              <a:lnSpc>
                <a:spcPct val="100000"/>
              </a:lnSpc>
              <a:spcBef>
                <a:spcPts val="1400"/>
              </a:spcBef>
            </a:pPr>
            <a:r>
              <a:rPr lang="en-US" sz="1800" dirty="0">
                <a:solidFill>
                  <a:schemeClr val="accent3">
                    <a:lumMod val="25000"/>
                  </a:schemeClr>
                </a:solidFill>
                <a:latin typeface="Abadi" panose="020B0604020104020204" pitchFamily="34" charset="0"/>
              </a:rPr>
              <a:t>Query on first successful landing outcome date in ground pad &amp; failed landing outcomes by drone ship in 2015 with months</a:t>
            </a:r>
          </a:p>
          <a:p>
            <a:pPr>
              <a:lnSpc>
                <a:spcPct val="100000"/>
              </a:lnSpc>
              <a:spcBef>
                <a:spcPts val="1400"/>
              </a:spcBef>
            </a:pPr>
            <a:r>
              <a:rPr lang="en-US" sz="1800" dirty="0">
                <a:solidFill>
                  <a:schemeClr val="accent3">
                    <a:lumMod val="25000"/>
                  </a:schemeClr>
                </a:solidFill>
                <a:latin typeface="Abadi" panose="020B0604020104020204" pitchFamily="34" charset="0"/>
              </a:rPr>
              <a:t>Query on booster names that have success in drone ship and payload mass (&gt;4000 and &lt;6000)</a:t>
            </a:r>
          </a:p>
          <a:p>
            <a:pPr>
              <a:lnSpc>
                <a:spcPct val="100000"/>
              </a:lnSpc>
              <a:spcBef>
                <a:spcPts val="1400"/>
              </a:spcBef>
            </a:pPr>
            <a:r>
              <a:rPr lang="en-US" sz="1800" dirty="0">
                <a:solidFill>
                  <a:schemeClr val="accent3">
                    <a:lumMod val="25000"/>
                  </a:schemeClr>
                </a:solidFill>
                <a:latin typeface="Abadi" panose="020B0604020104020204" pitchFamily="34" charset="0"/>
              </a:rPr>
              <a:t>Query on total number of successful and failure missions &amp; boosters that carried maximum payload mass </a:t>
            </a:r>
          </a:p>
          <a:p>
            <a:pPr>
              <a:lnSpc>
                <a:spcPct val="100000"/>
              </a:lnSpc>
              <a:spcBef>
                <a:spcPts val="1400"/>
              </a:spcBef>
            </a:pPr>
            <a:r>
              <a:rPr lang="en-US" sz="1800" dirty="0">
                <a:solidFill>
                  <a:schemeClr val="accent3">
                    <a:lumMod val="25000"/>
                  </a:schemeClr>
                </a:solidFill>
                <a:latin typeface="Abadi" panose="020B0604020104020204" pitchFamily="34" charset="0"/>
              </a:rPr>
              <a:t>Query on landing outcomes by descending rank between dates</a:t>
            </a:r>
          </a:p>
          <a:p>
            <a:pPr>
              <a:lnSpc>
                <a:spcPct val="100000"/>
              </a:lnSpc>
              <a:spcBef>
                <a:spcPts val="1400"/>
              </a:spcBef>
            </a:pPr>
            <a:r>
              <a:rPr lang="en-US" sz="18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https://github.com/hemz19-05/Capstone-Project---IBM-Data-Science/blob/main/jupyter-labs-eda-sql-coursera_sqllite.ipynb</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endParaRPr lang="en-US" sz="1800" dirty="0"/>
          </a:p>
          <a:p>
            <a:endParaRPr lang="en-US" sz="18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6169"/>
            <a:ext cx="986859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Folium map, circles were added to indicate the launch site locations. </a:t>
            </a:r>
          </a:p>
          <a:p>
            <a:pPr>
              <a:lnSpc>
                <a:spcPct val="100000"/>
              </a:lnSpc>
              <a:spcBef>
                <a:spcPts val="1400"/>
              </a:spcBef>
            </a:pPr>
            <a:r>
              <a:rPr lang="en-US" sz="2200" dirty="0">
                <a:solidFill>
                  <a:schemeClr val="accent3">
                    <a:lumMod val="25000"/>
                  </a:schemeClr>
                </a:solidFill>
                <a:latin typeface="Abadi" panose="020B0604020104020204" pitchFamily="34" charset="0"/>
              </a:rPr>
              <a:t>Markers were added to name the launch sites together with circles. </a:t>
            </a:r>
          </a:p>
          <a:p>
            <a:pPr>
              <a:lnSpc>
                <a:spcPct val="100000"/>
              </a:lnSpc>
              <a:spcBef>
                <a:spcPts val="1400"/>
              </a:spcBef>
            </a:pPr>
            <a:r>
              <a:rPr lang="en-US" sz="2200" dirty="0">
                <a:solidFill>
                  <a:schemeClr val="accent3">
                    <a:lumMod val="25000"/>
                  </a:schemeClr>
                </a:solidFill>
                <a:latin typeface="Abadi" panose="020B0604020104020204" pitchFamily="34" charset="0"/>
              </a:rPr>
              <a:t>Marker colors were added to show success/failure outcomes for each launch site and marker clusters were added to show total number of launches in each site.</a:t>
            </a:r>
          </a:p>
          <a:p>
            <a:pPr>
              <a:lnSpc>
                <a:spcPct val="100000"/>
              </a:lnSpc>
              <a:spcBef>
                <a:spcPts val="1400"/>
              </a:spcBef>
            </a:pPr>
            <a:r>
              <a:rPr lang="en-US" sz="2200" dirty="0">
                <a:solidFill>
                  <a:schemeClr val="accent3">
                    <a:lumMod val="25000"/>
                  </a:schemeClr>
                </a:solidFill>
                <a:latin typeface="Abadi" panose="020B0604020104020204" pitchFamily="34" charset="0"/>
              </a:rPr>
              <a:t>Proximities of launch site to nearest railway, coastline, highway and city were calculated and displayed using </a:t>
            </a: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 and Polylines.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MY" sz="2200" b="0" i="0" dirty="0">
                <a:solidFill>
                  <a:srgbClr val="333333"/>
                </a:solidFill>
                <a:effectLst/>
                <a:latin typeface="Abadi" panose="020B0604020104020204" pitchFamily="34" charset="0"/>
                <a:hlinkClick r:id="rId3"/>
              </a:rPr>
              <a:t>https://github.com/hemz19-05/Capstone-Project---IBM-Data-Science/blob/main/lab_jupyter_launch_site_location%20(6).ipynb</a:t>
            </a:r>
            <a:endParaRPr lang="en-MY" sz="2200" b="0" i="0" dirty="0">
              <a:solidFill>
                <a:srgbClr val="333333"/>
              </a:solidFill>
              <a:effectLst/>
              <a:latin typeface="Abadi" panose="020B0604020104020204" pitchFamily="34" charset="0"/>
            </a:endParaRPr>
          </a:p>
          <a:p>
            <a:pPr>
              <a:lnSpc>
                <a:spcPct val="100000"/>
              </a:lnSpc>
              <a:spcBef>
                <a:spcPts val="1400"/>
              </a:spcBef>
            </a:pPr>
            <a:r>
              <a:rPr lang="en-MY" sz="2200" dirty="0">
                <a:solidFill>
                  <a:srgbClr val="333333"/>
                </a:solidFill>
                <a:latin typeface="Abadi" panose="020B0604020104020204" pitchFamily="34" charset="0"/>
              </a:rPr>
              <a:t>Kindly copy GitHub URL and view it on </a:t>
            </a:r>
            <a:r>
              <a:rPr lang="en-MY" sz="2200" dirty="0">
                <a:solidFill>
                  <a:srgbClr val="333333"/>
                </a:solidFill>
                <a:latin typeface="Abadi" panose="020B0604020104020204" pitchFamily="34" charset="0"/>
                <a:hlinkClick r:id="rId4"/>
              </a:rPr>
              <a:t>https://nbviewer.jupyter.org/</a:t>
            </a:r>
            <a:endParaRPr lang="en-MY" sz="2200" dirty="0">
              <a:solidFill>
                <a:srgbClr val="333333"/>
              </a:solidFill>
              <a:latin typeface="Abadi" panose="020B0604020104020204" pitchFamily="34" charset="0"/>
            </a:endParaRPr>
          </a:p>
          <a:p>
            <a:pPr marL="0" indent="0">
              <a:lnSpc>
                <a:spcPct val="100000"/>
              </a:lnSpc>
              <a:spcBef>
                <a:spcPts val="1400"/>
              </a:spcBef>
              <a:buNone/>
            </a:pPr>
            <a:endParaRPr lang="en-MY" sz="2200" b="0" i="0" dirty="0">
              <a:solidFill>
                <a:srgbClr val="333333"/>
              </a:solidFill>
              <a:effectLst/>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19168"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Dropdowns were added to choose launch sites and display successful launches using pie chart</a:t>
            </a:r>
          </a:p>
          <a:p>
            <a:pPr>
              <a:lnSpc>
                <a:spcPct val="100000"/>
              </a:lnSpc>
              <a:spcBef>
                <a:spcPts val="1400"/>
              </a:spcBef>
            </a:pPr>
            <a:r>
              <a:rPr lang="en-US" sz="2200" dirty="0">
                <a:solidFill>
                  <a:schemeClr val="accent3">
                    <a:lumMod val="25000"/>
                  </a:schemeClr>
                </a:solidFill>
                <a:latin typeface="Abadi" panose="020B0604020104020204" pitchFamily="34" charset="0"/>
              </a:rPr>
              <a:t>Range slider was added to select payload range and analyze launch outcomes on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Callback functions were added to render the charts according to selected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a:t>
            </a:r>
            <a:r>
              <a:rPr lang="en-US" sz="2400" dirty="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hlinkClick r:id="rId3"/>
              </a:rPr>
              <a:t>https://github.com/hemz19-05/Capstone-Project---IBM-Data-Science/blob/main/Plotly%20Dash%20-%20SpaceX</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22330"/>
            <a:ext cx="2874629" cy="5032375"/>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Confusion matrix was used to visualize and summarize the performance of the models.</a:t>
            </a:r>
          </a:p>
          <a:p>
            <a:pPr>
              <a:lnSpc>
                <a:spcPct val="100000"/>
              </a:lnSpc>
              <a:spcBef>
                <a:spcPts val="1400"/>
              </a:spcBef>
            </a:pPr>
            <a:r>
              <a:rPr lang="en-US" sz="18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https://github.com/hemz19-05/Capstone-Project---IBM-Data-Science/blob/main/SpaceX_Machine%20Learning%20Prediction_Part_5%20(1).ipynb</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E6E2FD4C-290E-2373-7ABA-1E3E32DB7AC1}"/>
              </a:ext>
            </a:extLst>
          </p:cNvPr>
          <p:cNvGraphicFramePr/>
          <p:nvPr>
            <p:extLst>
              <p:ext uri="{D42A27DB-BD31-4B8C-83A1-F6EECF244321}">
                <p14:modId xmlns:p14="http://schemas.microsoft.com/office/powerpoint/2010/main" val="2907806793"/>
              </p:ext>
            </p:extLst>
          </p:nvPr>
        </p:nvGraphicFramePr>
        <p:xfrm>
          <a:off x="3644639" y="1249825"/>
          <a:ext cx="8082674" cy="51773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8351"/>
            <a:ext cx="4816142" cy="3811588"/>
          </a:xfrm>
          <a:prstGeom prst="rect">
            <a:avLst/>
          </a:prstGeom>
        </p:spPr>
        <p:txBody>
          <a:bodyPr>
            <a:normAutofit/>
          </a:bodyPr>
          <a:lstStyle/>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There are 3 launch sites on Figure 1 and we can see that most flights are successfully launched in CCAFS SLC-40 and least launches have been done in VAFB SLC 4E. </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On the contrary, CCAFS SLC-40 also has the most failed launches among the 3 launch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25BA5CE-5BFD-900E-DF28-707137B7729F}"/>
              </a:ext>
            </a:extLst>
          </p:cNvPr>
          <p:cNvPicPr>
            <a:picLocks noChangeAspect="1"/>
          </p:cNvPicPr>
          <p:nvPr/>
        </p:nvPicPr>
        <p:blipFill>
          <a:blip r:embed="rId3"/>
          <a:stretch>
            <a:fillRect/>
          </a:stretch>
        </p:blipFill>
        <p:spPr>
          <a:xfrm>
            <a:off x="6027811" y="1397563"/>
            <a:ext cx="5110686" cy="4628010"/>
          </a:xfrm>
          <a:prstGeom prst="rect">
            <a:avLst/>
          </a:prstGeom>
        </p:spPr>
      </p:pic>
      <p:sp>
        <p:nvSpPr>
          <p:cNvPr id="7" name="TextBox 6">
            <a:extLst>
              <a:ext uri="{FF2B5EF4-FFF2-40B4-BE49-F238E27FC236}">
                <a16:creationId xmlns:a16="http://schemas.microsoft.com/office/drawing/2014/main" id="{9D53E9E7-25AD-3E3B-DE06-A445B514BE2E}"/>
              </a:ext>
            </a:extLst>
          </p:cNvPr>
          <p:cNvSpPr txBox="1"/>
          <p:nvPr/>
        </p:nvSpPr>
        <p:spPr>
          <a:xfrm>
            <a:off x="6812693" y="6093752"/>
            <a:ext cx="3837407" cy="338554"/>
          </a:xfrm>
          <a:prstGeom prst="rect">
            <a:avLst/>
          </a:prstGeom>
          <a:noFill/>
        </p:spPr>
        <p:txBody>
          <a:bodyPr wrap="square" rtlCol="0">
            <a:spAutoFit/>
          </a:bodyPr>
          <a:lstStyle/>
          <a:p>
            <a:r>
              <a:rPr lang="en-MY" sz="1600" dirty="0">
                <a:latin typeface="Abadi" panose="020B0604020104020204" pitchFamily="34" charset="0"/>
              </a:rPr>
              <a:t>Figure 1: Flight Number vs Launch Site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4987869" cy="3811588"/>
          </a:xfrm>
          <a:prstGeom prst="rect">
            <a:avLst/>
          </a:prstGeom>
        </p:spPr>
        <p:txBody>
          <a:bodyPr>
            <a:normAutofit/>
          </a:bodyPr>
          <a:lstStyle/>
          <a:p>
            <a:pPr>
              <a:lnSpc>
                <a:spcPct val="100000"/>
              </a:lnSpc>
              <a:spcBef>
                <a:spcPts val="1400"/>
              </a:spcBef>
              <a:buFontTx/>
              <a:buChar char="-"/>
            </a:pPr>
            <a:r>
              <a:rPr lang="en-US" sz="2200" dirty="0">
                <a:latin typeface="Abadi" panose="020B0604020104020204" pitchFamily="34" charset="0"/>
              </a:rPr>
              <a:t>We can see on Figure 2 that both CCAFS SLC-40 and KSC LC-39A launch sites have launched rockets for massive payload mass of 16000kg.</a:t>
            </a:r>
          </a:p>
          <a:p>
            <a:pPr>
              <a:lnSpc>
                <a:spcPct val="100000"/>
              </a:lnSpc>
              <a:spcBef>
                <a:spcPts val="1400"/>
              </a:spcBef>
              <a:buFontTx/>
              <a:buChar char="-"/>
            </a:pPr>
            <a:r>
              <a:rPr lang="en-US" sz="2200" b="0" i="0" dirty="0">
                <a:effectLst/>
                <a:latin typeface="Abadi" panose="020B0604020104020204" pitchFamily="34" charset="0"/>
              </a:rPr>
              <a:t>For VAFB-SLC 4E site, there are no rockets launched for heavy payload mass - greater than 10000kg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B9CD846-A304-7576-AAB5-3FFB38E01356}"/>
              </a:ext>
            </a:extLst>
          </p:cNvPr>
          <p:cNvPicPr>
            <a:picLocks noChangeAspect="1"/>
          </p:cNvPicPr>
          <p:nvPr/>
        </p:nvPicPr>
        <p:blipFill>
          <a:blip r:embed="rId4"/>
          <a:stretch>
            <a:fillRect/>
          </a:stretch>
        </p:blipFill>
        <p:spPr>
          <a:xfrm>
            <a:off x="6027811" y="1404048"/>
            <a:ext cx="5160230" cy="4621525"/>
          </a:xfrm>
          <a:prstGeom prst="rect">
            <a:avLst/>
          </a:prstGeom>
        </p:spPr>
      </p:pic>
      <p:sp>
        <p:nvSpPr>
          <p:cNvPr id="7" name="TextBox 6">
            <a:extLst>
              <a:ext uri="{FF2B5EF4-FFF2-40B4-BE49-F238E27FC236}">
                <a16:creationId xmlns:a16="http://schemas.microsoft.com/office/drawing/2014/main" id="{92403EED-6C71-F442-715B-C910D46D72D2}"/>
              </a:ext>
            </a:extLst>
          </p:cNvPr>
          <p:cNvSpPr txBox="1"/>
          <p:nvPr/>
        </p:nvSpPr>
        <p:spPr>
          <a:xfrm>
            <a:off x="7045443" y="6093752"/>
            <a:ext cx="3837407" cy="338554"/>
          </a:xfrm>
          <a:prstGeom prst="rect">
            <a:avLst/>
          </a:prstGeom>
          <a:noFill/>
        </p:spPr>
        <p:txBody>
          <a:bodyPr wrap="square" rtlCol="0">
            <a:spAutoFit/>
          </a:bodyPr>
          <a:lstStyle/>
          <a:p>
            <a:r>
              <a:rPr lang="en-MY" sz="1600" dirty="0">
                <a:latin typeface="Abadi" panose="020B0604020104020204" pitchFamily="34" charset="0"/>
              </a:rPr>
              <a:t>Figure 2: 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53892"/>
            <a:ext cx="5015647" cy="3811588"/>
          </a:xfrm>
          <a:prstGeom prst="rect">
            <a:avLst/>
          </a:prstGeom>
        </p:spPr>
        <p:txBody>
          <a:bodyPr>
            <a:normAutofit/>
          </a:bodyPr>
          <a:lstStyle/>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We can infer from Figure 3 that the orbit types ES-L1, GEO, HEO and SSO have a mean success rate of 100% whereas GTO orbit has the lowest mean success rate at 50%. </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Orbit SO has no mean success rate indicating that the launches are unsuccessful.</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F36DEDB-A008-6012-D9AB-05B0F4C22CC8}"/>
              </a:ext>
            </a:extLst>
          </p:cNvPr>
          <p:cNvPicPr>
            <a:picLocks noChangeAspect="1"/>
          </p:cNvPicPr>
          <p:nvPr/>
        </p:nvPicPr>
        <p:blipFill>
          <a:blip r:embed="rId3"/>
          <a:stretch>
            <a:fillRect/>
          </a:stretch>
        </p:blipFill>
        <p:spPr>
          <a:xfrm>
            <a:off x="5928061" y="1453892"/>
            <a:ext cx="5576338" cy="4248639"/>
          </a:xfrm>
          <a:prstGeom prst="rect">
            <a:avLst/>
          </a:prstGeom>
        </p:spPr>
      </p:pic>
      <p:sp>
        <p:nvSpPr>
          <p:cNvPr id="7" name="TextBox 6">
            <a:extLst>
              <a:ext uri="{FF2B5EF4-FFF2-40B4-BE49-F238E27FC236}">
                <a16:creationId xmlns:a16="http://schemas.microsoft.com/office/drawing/2014/main" id="{99480F38-D125-442C-9E66-9245293EE195}"/>
              </a:ext>
            </a:extLst>
          </p:cNvPr>
          <p:cNvSpPr txBox="1"/>
          <p:nvPr/>
        </p:nvSpPr>
        <p:spPr>
          <a:xfrm>
            <a:off x="6995573" y="5887838"/>
            <a:ext cx="3837407" cy="338554"/>
          </a:xfrm>
          <a:prstGeom prst="rect">
            <a:avLst/>
          </a:prstGeom>
          <a:noFill/>
        </p:spPr>
        <p:txBody>
          <a:bodyPr wrap="square" rtlCol="0">
            <a:spAutoFit/>
          </a:bodyPr>
          <a:lstStyle/>
          <a:p>
            <a:r>
              <a:rPr lang="en-MY" sz="1600" dirty="0">
                <a:latin typeface="Abadi" panose="020B0604020104020204" pitchFamily="34" charset="0"/>
              </a:rPr>
              <a:t>Figure 3: Success Rate vs Orbit Type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54862"/>
            <a:ext cx="5325989" cy="3811588"/>
          </a:xfrm>
          <a:prstGeom prst="rect">
            <a:avLst/>
          </a:prstGeom>
        </p:spPr>
        <p:txBody>
          <a:bodyPr>
            <a:normAutofit/>
          </a:bodyPr>
          <a:lstStyle/>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Figure 4 shows that most flight launches were done at GTO and ISS orbits whereas ES-L1, SO, HEO and GEO have  one launch each.</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It can also be deduced that the most flight launch failures was at GTO among all the orbits.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AD64C99-5370-5A52-CB8F-47D8D96B144B}"/>
              </a:ext>
            </a:extLst>
          </p:cNvPr>
          <p:cNvPicPr>
            <a:picLocks noChangeAspect="1"/>
          </p:cNvPicPr>
          <p:nvPr/>
        </p:nvPicPr>
        <p:blipFill>
          <a:blip r:embed="rId3"/>
          <a:stretch>
            <a:fillRect/>
          </a:stretch>
        </p:blipFill>
        <p:spPr>
          <a:xfrm>
            <a:off x="6283832" y="1354862"/>
            <a:ext cx="5214039" cy="4670711"/>
          </a:xfrm>
          <a:prstGeom prst="rect">
            <a:avLst/>
          </a:prstGeom>
        </p:spPr>
      </p:pic>
      <p:sp>
        <p:nvSpPr>
          <p:cNvPr id="7" name="TextBox 6">
            <a:extLst>
              <a:ext uri="{FF2B5EF4-FFF2-40B4-BE49-F238E27FC236}">
                <a16:creationId xmlns:a16="http://schemas.microsoft.com/office/drawing/2014/main" id="{B08DC7CD-B567-C1CE-33DE-E01F4F31BD32}"/>
              </a:ext>
            </a:extLst>
          </p:cNvPr>
          <p:cNvSpPr txBox="1"/>
          <p:nvPr/>
        </p:nvSpPr>
        <p:spPr>
          <a:xfrm>
            <a:off x="7128576" y="6123459"/>
            <a:ext cx="3837407" cy="338554"/>
          </a:xfrm>
          <a:prstGeom prst="rect">
            <a:avLst/>
          </a:prstGeom>
          <a:noFill/>
        </p:spPr>
        <p:txBody>
          <a:bodyPr wrap="square" rtlCol="0">
            <a:spAutoFit/>
          </a:bodyPr>
          <a:lstStyle/>
          <a:p>
            <a:r>
              <a:rPr lang="en-MY" sz="1600" dirty="0">
                <a:latin typeface="Abadi" panose="020B0604020104020204" pitchFamily="34" charset="0"/>
              </a:rPr>
              <a:t>Figure 4: Flight Number vs Orbit Type</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92382"/>
            <a:ext cx="5325989" cy="3811588"/>
          </a:xfrm>
          <a:prstGeom prst="rect">
            <a:avLst/>
          </a:prstGeom>
        </p:spPr>
        <p:txBody>
          <a:bodyPr>
            <a:normAutofit/>
          </a:bodyPr>
          <a:lstStyle/>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Figure 5 shows that orbit VLEO has been used in launches with the heaviest payload mass at almost 16000kg, followed by ISS at 12000kg and PO at 10000kg. </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It is notable that payload masses of 6000kg and below have been done in orbits like ES-L1, SSO, HEO and GEO and all the launches have been successful.</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603A916-3371-828D-B83E-F54326DB5B98}"/>
              </a:ext>
            </a:extLst>
          </p:cNvPr>
          <p:cNvPicPr>
            <a:picLocks noChangeAspect="1"/>
          </p:cNvPicPr>
          <p:nvPr/>
        </p:nvPicPr>
        <p:blipFill>
          <a:blip r:embed="rId3"/>
          <a:stretch>
            <a:fillRect/>
          </a:stretch>
        </p:blipFill>
        <p:spPr>
          <a:xfrm>
            <a:off x="6283832" y="1392382"/>
            <a:ext cx="5174139" cy="4634969"/>
          </a:xfrm>
          <a:prstGeom prst="rect">
            <a:avLst/>
          </a:prstGeom>
        </p:spPr>
      </p:pic>
      <p:sp>
        <p:nvSpPr>
          <p:cNvPr id="7" name="TextBox 6">
            <a:extLst>
              <a:ext uri="{FF2B5EF4-FFF2-40B4-BE49-F238E27FC236}">
                <a16:creationId xmlns:a16="http://schemas.microsoft.com/office/drawing/2014/main" id="{C4C526F8-3E49-8B0E-4B6B-FD93BDDBDD93}"/>
              </a:ext>
            </a:extLst>
          </p:cNvPr>
          <p:cNvSpPr txBox="1"/>
          <p:nvPr/>
        </p:nvSpPr>
        <p:spPr>
          <a:xfrm>
            <a:off x="7448204" y="6150073"/>
            <a:ext cx="3837407" cy="338554"/>
          </a:xfrm>
          <a:prstGeom prst="rect">
            <a:avLst/>
          </a:prstGeom>
          <a:noFill/>
        </p:spPr>
        <p:txBody>
          <a:bodyPr wrap="square" rtlCol="0">
            <a:spAutoFit/>
          </a:bodyPr>
          <a:lstStyle/>
          <a:p>
            <a:r>
              <a:rPr lang="en-MY" sz="1600" dirty="0">
                <a:latin typeface="Abadi" panose="020B0604020104020204" pitchFamily="34" charset="0"/>
              </a:rPr>
              <a:t>Figure 5: Payload vs Orbit Type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88114"/>
            <a:ext cx="5048898" cy="3811588"/>
          </a:xfrm>
          <a:prstGeom prst="rect">
            <a:avLst/>
          </a:prstGeom>
        </p:spPr>
        <p:txBody>
          <a:bodyPr>
            <a:normAutofit/>
          </a:bodyPr>
          <a:lstStyle/>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There was no success seen in launches from 2010-2013. In 2014 there was a steep increase in success rate.</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The success rate was the highest in year 2019 followed by 2017. </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In 2018 the success rate took a dip to 60%.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0C55EAD-0BF5-D8E2-66A6-E14E186A3472}"/>
              </a:ext>
            </a:extLst>
          </p:cNvPr>
          <p:cNvPicPr>
            <a:picLocks noChangeAspect="1"/>
          </p:cNvPicPr>
          <p:nvPr/>
        </p:nvPicPr>
        <p:blipFill>
          <a:blip r:embed="rId3"/>
          <a:stretch>
            <a:fillRect/>
          </a:stretch>
        </p:blipFill>
        <p:spPr>
          <a:xfrm>
            <a:off x="6122443" y="1388114"/>
            <a:ext cx="5684492" cy="4331042"/>
          </a:xfrm>
          <a:prstGeom prst="rect">
            <a:avLst/>
          </a:prstGeom>
        </p:spPr>
      </p:pic>
      <p:sp>
        <p:nvSpPr>
          <p:cNvPr id="7" name="TextBox 6">
            <a:extLst>
              <a:ext uri="{FF2B5EF4-FFF2-40B4-BE49-F238E27FC236}">
                <a16:creationId xmlns:a16="http://schemas.microsoft.com/office/drawing/2014/main" id="{DC529B48-E8C6-1D4E-0785-BADBEBA249BE}"/>
              </a:ext>
            </a:extLst>
          </p:cNvPr>
          <p:cNvSpPr txBox="1"/>
          <p:nvPr/>
        </p:nvSpPr>
        <p:spPr>
          <a:xfrm>
            <a:off x="7228329" y="5850294"/>
            <a:ext cx="3837407" cy="338554"/>
          </a:xfrm>
          <a:prstGeom prst="rect">
            <a:avLst/>
          </a:prstGeom>
          <a:noFill/>
        </p:spPr>
        <p:txBody>
          <a:bodyPr wrap="square" rtlCol="0">
            <a:spAutoFit/>
          </a:bodyPr>
          <a:lstStyle/>
          <a:p>
            <a:r>
              <a:rPr lang="en-MY" sz="1600" dirty="0">
                <a:latin typeface="Abadi" panose="020B0604020104020204" pitchFamily="34" charset="0"/>
              </a:rPr>
              <a:t>Figure 6: Yearly Launch Success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36751" y="5110757"/>
            <a:ext cx="9227127" cy="4351338"/>
          </a:xfrm>
          <a:prstGeom prst="rect">
            <a:avLst/>
          </a:prstGeom>
        </p:spPr>
        <p:txBody>
          <a:bodyPr>
            <a:normAutofit/>
          </a:bodyPr>
          <a:lstStyle/>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Launch sites were queried from SPACEXTABLE using DISTINCT to get unique names.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There are 4 launch sites as shown on Figure 7.</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7EFAB6F-68A5-144A-D50F-7926FB658516}"/>
              </a:ext>
            </a:extLst>
          </p:cNvPr>
          <p:cNvPicPr>
            <a:picLocks noChangeAspect="1"/>
          </p:cNvPicPr>
          <p:nvPr/>
        </p:nvPicPr>
        <p:blipFill>
          <a:blip r:embed="rId4"/>
          <a:stretch>
            <a:fillRect/>
          </a:stretch>
        </p:blipFill>
        <p:spPr>
          <a:xfrm>
            <a:off x="3260080" y="1314048"/>
            <a:ext cx="5454692" cy="3186877"/>
          </a:xfrm>
          <a:prstGeom prst="rect">
            <a:avLst/>
          </a:prstGeom>
        </p:spPr>
      </p:pic>
      <p:sp>
        <p:nvSpPr>
          <p:cNvPr id="7" name="TextBox 6">
            <a:extLst>
              <a:ext uri="{FF2B5EF4-FFF2-40B4-BE49-F238E27FC236}">
                <a16:creationId xmlns:a16="http://schemas.microsoft.com/office/drawing/2014/main" id="{38901173-1CED-6916-34ED-3C59C5AA3710}"/>
              </a:ext>
            </a:extLst>
          </p:cNvPr>
          <p:cNvSpPr txBox="1"/>
          <p:nvPr/>
        </p:nvSpPr>
        <p:spPr>
          <a:xfrm>
            <a:off x="5327657" y="4525982"/>
            <a:ext cx="3837407" cy="584775"/>
          </a:xfrm>
          <a:prstGeom prst="rect">
            <a:avLst/>
          </a:prstGeom>
          <a:noFill/>
        </p:spPr>
        <p:txBody>
          <a:bodyPr wrap="square" rtlCol="0">
            <a:spAutoFit/>
          </a:bodyPr>
          <a:lstStyle/>
          <a:p>
            <a:r>
              <a:rPr lang="en-MY" sz="1600" dirty="0">
                <a:latin typeface="Abadi" panose="020B0604020104020204" pitchFamily="34" charset="0"/>
              </a:rPr>
              <a:t>Figure 7</a:t>
            </a:r>
          </a:p>
          <a:p>
            <a:endParaRPr lang="en-MY" sz="16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Beginning with 'CCA'</a:t>
            </a:r>
          </a:p>
        </p:txBody>
      </p:sp>
      <p:pic>
        <p:nvPicPr>
          <p:cNvPr id="6" name="Picture 5">
            <a:extLst>
              <a:ext uri="{FF2B5EF4-FFF2-40B4-BE49-F238E27FC236}">
                <a16:creationId xmlns:a16="http://schemas.microsoft.com/office/drawing/2014/main" id="{7175FFFA-4136-D451-D606-E8192609586C}"/>
              </a:ext>
            </a:extLst>
          </p:cNvPr>
          <p:cNvPicPr>
            <a:picLocks noChangeAspect="1"/>
          </p:cNvPicPr>
          <p:nvPr/>
        </p:nvPicPr>
        <p:blipFill>
          <a:blip r:embed="rId4"/>
          <a:stretch>
            <a:fillRect/>
          </a:stretch>
        </p:blipFill>
        <p:spPr>
          <a:xfrm>
            <a:off x="1640936" y="1214717"/>
            <a:ext cx="8773749" cy="3677163"/>
          </a:xfrm>
          <a:prstGeom prst="rect">
            <a:avLst/>
          </a:prstGeom>
        </p:spPr>
      </p:pic>
      <p:sp>
        <p:nvSpPr>
          <p:cNvPr id="7" name="TextBox 6">
            <a:extLst>
              <a:ext uri="{FF2B5EF4-FFF2-40B4-BE49-F238E27FC236}">
                <a16:creationId xmlns:a16="http://schemas.microsoft.com/office/drawing/2014/main" id="{6C8479C4-CDC6-624B-ECEF-0B11050E279C}"/>
              </a:ext>
            </a:extLst>
          </p:cNvPr>
          <p:cNvSpPr txBox="1"/>
          <p:nvPr/>
        </p:nvSpPr>
        <p:spPr>
          <a:xfrm>
            <a:off x="1640936" y="5343729"/>
            <a:ext cx="8595360" cy="1015663"/>
          </a:xfrm>
          <a:prstGeom prst="rect">
            <a:avLst/>
          </a:prstGeom>
          <a:noFill/>
        </p:spPr>
        <p:txBody>
          <a:bodyPr wrap="square" rtlCol="0">
            <a:spAutoFit/>
          </a:bodyPr>
          <a:lstStyle/>
          <a:p>
            <a:pPr algn="just"/>
            <a:r>
              <a:rPr lang="en-MY" sz="2000" dirty="0">
                <a:latin typeface="Abadi" panose="020B0604020104020204" pitchFamily="34" charset="0"/>
              </a:rPr>
              <a:t>- </a:t>
            </a:r>
            <a:r>
              <a:rPr lang="en-US" sz="2000" dirty="0">
                <a:latin typeface="Abadi" panose="020B0604020104020204" pitchFamily="34" charset="0"/>
              </a:rPr>
              <a:t>Launch sites beginning with ‘CCA’ were queried from SPACEXTABLE using WHERE to filter column ‘</a:t>
            </a:r>
            <a:r>
              <a:rPr lang="en-US" sz="2000" dirty="0" err="1">
                <a:latin typeface="Abadi" panose="020B0604020104020204" pitchFamily="34" charset="0"/>
              </a:rPr>
              <a:t>Launch_Site</a:t>
            </a:r>
            <a:r>
              <a:rPr lang="en-US" sz="2000" dirty="0">
                <a:latin typeface="Abadi" panose="020B0604020104020204" pitchFamily="34" charset="0"/>
              </a:rPr>
              <a:t>’ and LIKE to filter ‘CCA%’ and LIMIT to 5 records as requested.</a:t>
            </a:r>
            <a:endParaRPr lang="en-MY" dirty="0"/>
          </a:p>
        </p:txBody>
      </p:sp>
      <p:sp>
        <p:nvSpPr>
          <p:cNvPr id="8" name="TextBox 7">
            <a:extLst>
              <a:ext uri="{FF2B5EF4-FFF2-40B4-BE49-F238E27FC236}">
                <a16:creationId xmlns:a16="http://schemas.microsoft.com/office/drawing/2014/main" id="{C7554562-C1F5-0496-4D89-7A2C593D4C76}"/>
              </a:ext>
            </a:extLst>
          </p:cNvPr>
          <p:cNvSpPr txBox="1"/>
          <p:nvPr/>
        </p:nvSpPr>
        <p:spPr>
          <a:xfrm>
            <a:off x="5448998" y="4991630"/>
            <a:ext cx="3837407" cy="584775"/>
          </a:xfrm>
          <a:prstGeom prst="rect">
            <a:avLst/>
          </a:prstGeom>
          <a:noFill/>
        </p:spPr>
        <p:txBody>
          <a:bodyPr wrap="square" rtlCol="0">
            <a:spAutoFit/>
          </a:bodyPr>
          <a:lstStyle/>
          <a:p>
            <a:r>
              <a:rPr lang="en-MY" sz="1600" dirty="0">
                <a:latin typeface="Abadi" panose="020B0604020104020204" pitchFamily="34" charset="0"/>
              </a:rPr>
              <a:t>Figure 8</a:t>
            </a:r>
          </a:p>
          <a:p>
            <a:endParaRPr lang="en-MY" sz="16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6838" y="4050723"/>
            <a:ext cx="9781046"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 Total Payload Mass from SPACETABLEX was queried using WHERE to filter column ‘CUSTOMER’ and LIKE ‘%NASA (CRS)%’ to filter NASA and total payload mass was obtained using aggregate function SUM on ‘PAYLOAD_MASS_KG_’.</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by NASA (CRS)</a:t>
            </a:r>
          </a:p>
        </p:txBody>
      </p:sp>
      <p:pic>
        <p:nvPicPr>
          <p:cNvPr id="6" name="Picture 5">
            <a:extLst>
              <a:ext uri="{FF2B5EF4-FFF2-40B4-BE49-F238E27FC236}">
                <a16:creationId xmlns:a16="http://schemas.microsoft.com/office/drawing/2014/main" id="{52255829-DC3B-C926-E74B-C10A8114ABBC}"/>
              </a:ext>
            </a:extLst>
          </p:cNvPr>
          <p:cNvPicPr>
            <a:picLocks noChangeAspect="1"/>
          </p:cNvPicPr>
          <p:nvPr/>
        </p:nvPicPr>
        <p:blipFill>
          <a:blip r:embed="rId3"/>
          <a:stretch>
            <a:fillRect/>
          </a:stretch>
        </p:blipFill>
        <p:spPr>
          <a:xfrm>
            <a:off x="2490730" y="1576518"/>
            <a:ext cx="7210539" cy="1919443"/>
          </a:xfrm>
          <a:prstGeom prst="rect">
            <a:avLst/>
          </a:prstGeom>
        </p:spPr>
      </p:pic>
      <p:sp>
        <p:nvSpPr>
          <p:cNvPr id="7" name="TextBox 6">
            <a:extLst>
              <a:ext uri="{FF2B5EF4-FFF2-40B4-BE49-F238E27FC236}">
                <a16:creationId xmlns:a16="http://schemas.microsoft.com/office/drawing/2014/main" id="{352FCC3A-E66E-D7E4-B67C-2541A336C221}"/>
              </a:ext>
            </a:extLst>
          </p:cNvPr>
          <p:cNvSpPr txBox="1"/>
          <p:nvPr/>
        </p:nvSpPr>
        <p:spPr>
          <a:xfrm>
            <a:off x="5334585" y="3661877"/>
            <a:ext cx="3837407" cy="584775"/>
          </a:xfrm>
          <a:prstGeom prst="rect">
            <a:avLst/>
          </a:prstGeom>
          <a:noFill/>
        </p:spPr>
        <p:txBody>
          <a:bodyPr wrap="square" rtlCol="0">
            <a:spAutoFit/>
          </a:bodyPr>
          <a:lstStyle/>
          <a:p>
            <a:r>
              <a:rPr lang="en-MY" sz="1600" dirty="0">
                <a:latin typeface="Abadi" panose="020B0604020104020204" pitchFamily="34" charset="0"/>
              </a:rPr>
              <a:t>Figure 9</a:t>
            </a:r>
          </a:p>
          <a:p>
            <a:endParaRPr lang="en-MY" sz="16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52053" y="3864794"/>
            <a:ext cx="9487894"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 Average Payload Mass from SPACETABLEX was queried using WHERE to filter column ‘BOOSTER_VERSION’ and LIKE ‘%F9 v1.1%’ to filter the booster and the average payload mass was obtained using aggregate function AVG on ‘PAYLOAD_MASS_KG_’.</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06E8AFE-8BBB-85CF-A2E1-E7A13725A993}"/>
              </a:ext>
            </a:extLst>
          </p:cNvPr>
          <p:cNvPicPr>
            <a:picLocks noChangeAspect="1"/>
          </p:cNvPicPr>
          <p:nvPr/>
        </p:nvPicPr>
        <p:blipFill>
          <a:blip r:embed="rId3"/>
          <a:stretch>
            <a:fillRect/>
          </a:stretch>
        </p:blipFill>
        <p:spPr>
          <a:xfrm>
            <a:off x="2104206" y="1518746"/>
            <a:ext cx="7641015" cy="1910253"/>
          </a:xfrm>
          <a:prstGeom prst="rect">
            <a:avLst/>
          </a:prstGeom>
        </p:spPr>
      </p:pic>
      <p:sp>
        <p:nvSpPr>
          <p:cNvPr id="7" name="TextBox 6">
            <a:extLst>
              <a:ext uri="{FF2B5EF4-FFF2-40B4-BE49-F238E27FC236}">
                <a16:creationId xmlns:a16="http://schemas.microsoft.com/office/drawing/2014/main" id="{242ED221-9CF2-D23B-A187-7749CB19DC77}"/>
              </a:ext>
            </a:extLst>
          </p:cNvPr>
          <p:cNvSpPr txBox="1"/>
          <p:nvPr/>
        </p:nvSpPr>
        <p:spPr>
          <a:xfrm>
            <a:off x="5027089" y="3651877"/>
            <a:ext cx="3837407" cy="584775"/>
          </a:xfrm>
          <a:prstGeom prst="rect">
            <a:avLst/>
          </a:prstGeom>
          <a:noFill/>
        </p:spPr>
        <p:txBody>
          <a:bodyPr wrap="square" rtlCol="0">
            <a:spAutoFit/>
          </a:bodyPr>
          <a:lstStyle/>
          <a:p>
            <a:r>
              <a:rPr lang="en-MY" sz="1600" dirty="0">
                <a:latin typeface="Abadi" panose="020B0604020104020204" pitchFamily="34" charset="0"/>
              </a:rPr>
              <a:t>Figure 10</a:t>
            </a:r>
          </a:p>
          <a:p>
            <a:endParaRPr lang="en-MY" sz="16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17662" y="4291781"/>
            <a:ext cx="9022382" cy="4351338"/>
          </a:xfrm>
          <a:prstGeom prst="rect">
            <a:avLst/>
          </a:prstGeom>
        </p:spPr>
        <p:txBody>
          <a:bodyPr lIns="91440" tIns="45720" rIns="91440" bIns="45720" anchor="t">
            <a:normAutofit/>
          </a:bodyPr>
          <a:lstStyle/>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 The first successful landing outcome date from SPACETABLEX was queried using WHERE to filter column ‘LANDING_OUTCOME’ and LIKE ‘%SUCCESS (GROUND PAD) %’ to filter and the date was obtained using aggregate function MIN on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Pad Landing Date</a:t>
            </a:r>
          </a:p>
        </p:txBody>
      </p:sp>
      <p:pic>
        <p:nvPicPr>
          <p:cNvPr id="8" name="Picture 7">
            <a:extLst>
              <a:ext uri="{FF2B5EF4-FFF2-40B4-BE49-F238E27FC236}">
                <a16:creationId xmlns:a16="http://schemas.microsoft.com/office/drawing/2014/main" id="{EB397863-1CCE-8AC9-1B57-E44BF99FECDB}"/>
              </a:ext>
            </a:extLst>
          </p:cNvPr>
          <p:cNvPicPr>
            <a:picLocks noChangeAspect="1"/>
          </p:cNvPicPr>
          <p:nvPr/>
        </p:nvPicPr>
        <p:blipFill>
          <a:blip r:embed="rId3"/>
          <a:stretch>
            <a:fillRect/>
          </a:stretch>
        </p:blipFill>
        <p:spPr>
          <a:xfrm>
            <a:off x="2558519" y="1695208"/>
            <a:ext cx="6819648" cy="1989064"/>
          </a:xfrm>
          <a:prstGeom prst="rect">
            <a:avLst/>
          </a:prstGeom>
        </p:spPr>
      </p:pic>
      <p:sp>
        <p:nvSpPr>
          <p:cNvPr id="9" name="TextBox 8">
            <a:extLst>
              <a:ext uri="{FF2B5EF4-FFF2-40B4-BE49-F238E27FC236}">
                <a16:creationId xmlns:a16="http://schemas.microsoft.com/office/drawing/2014/main" id="{D071E6E3-7FA2-674A-8390-35C5BF9A3080}"/>
              </a:ext>
            </a:extLst>
          </p:cNvPr>
          <p:cNvSpPr txBox="1"/>
          <p:nvPr/>
        </p:nvSpPr>
        <p:spPr>
          <a:xfrm>
            <a:off x="5342898" y="3999393"/>
            <a:ext cx="3837407" cy="584775"/>
          </a:xfrm>
          <a:prstGeom prst="rect">
            <a:avLst/>
          </a:prstGeom>
          <a:noFill/>
        </p:spPr>
        <p:txBody>
          <a:bodyPr wrap="square" rtlCol="0">
            <a:spAutoFit/>
          </a:bodyPr>
          <a:lstStyle/>
          <a:p>
            <a:r>
              <a:rPr lang="en-MY" sz="1600" dirty="0">
                <a:latin typeface="Abadi" panose="020B0604020104020204" pitchFamily="34" charset="0"/>
              </a:rPr>
              <a:t>Figure 11</a:t>
            </a:r>
          </a:p>
          <a:p>
            <a:endParaRPr lang="en-MY" sz="1600"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5F455F2-C60A-6FA4-BCA8-5728325DD87C}"/>
              </a:ext>
            </a:extLst>
          </p:cNvPr>
          <p:cNvPicPr>
            <a:picLocks noChangeAspect="1"/>
          </p:cNvPicPr>
          <p:nvPr/>
        </p:nvPicPr>
        <p:blipFill>
          <a:blip r:embed="rId3"/>
          <a:stretch>
            <a:fillRect/>
          </a:stretch>
        </p:blipFill>
        <p:spPr>
          <a:xfrm>
            <a:off x="872057" y="1618643"/>
            <a:ext cx="10447885" cy="2362936"/>
          </a:xfrm>
          <a:prstGeom prst="rect">
            <a:avLst/>
          </a:prstGeom>
        </p:spPr>
      </p:pic>
      <p:sp>
        <p:nvSpPr>
          <p:cNvPr id="6" name="TextBox 5">
            <a:extLst>
              <a:ext uri="{FF2B5EF4-FFF2-40B4-BE49-F238E27FC236}">
                <a16:creationId xmlns:a16="http://schemas.microsoft.com/office/drawing/2014/main" id="{9A6CCEA7-BF9D-1D28-FB33-E7000F67FAA5}"/>
              </a:ext>
            </a:extLst>
          </p:cNvPr>
          <p:cNvSpPr txBox="1"/>
          <p:nvPr/>
        </p:nvSpPr>
        <p:spPr>
          <a:xfrm>
            <a:off x="1596044" y="4702134"/>
            <a:ext cx="8617627" cy="1323439"/>
          </a:xfrm>
          <a:prstGeom prst="rect">
            <a:avLst/>
          </a:prstGeom>
          <a:noFill/>
        </p:spPr>
        <p:txBody>
          <a:bodyPr wrap="square" rtlCol="0">
            <a:spAutoFit/>
          </a:bodyPr>
          <a:lstStyle/>
          <a:p>
            <a:pPr algn="just"/>
            <a:r>
              <a:rPr lang="en-MY" sz="2000" dirty="0">
                <a:latin typeface="Abadi" panose="020B0604020104020204" pitchFamily="34" charset="0"/>
              </a:rPr>
              <a:t>- The query was done for SPACEXTABLE using SELECT from column ‘BOOSTER_VERSION’,  and WHERE and LIKE to filter ‘%SUCCESS (DRONE SHIP)%’ from ‘LANDING_OUTCOME’, and filtering ‘PAYLOAD_MASS_KG_’ between 4000 AND 6000.</a:t>
            </a:r>
          </a:p>
        </p:txBody>
      </p:sp>
      <p:sp>
        <p:nvSpPr>
          <p:cNvPr id="7" name="TextBox 6">
            <a:extLst>
              <a:ext uri="{FF2B5EF4-FFF2-40B4-BE49-F238E27FC236}">
                <a16:creationId xmlns:a16="http://schemas.microsoft.com/office/drawing/2014/main" id="{4F399A30-B42D-F6A6-20EB-9FCA26CB7040}"/>
              </a:ext>
            </a:extLst>
          </p:cNvPr>
          <p:cNvSpPr txBox="1"/>
          <p:nvPr/>
        </p:nvSpPr>
        <p:spPr>
          <a:xfrm>
            <a:off x="5133109" y="4107057"/>
            <a:ext cx="3837407" cy="584775"/>
          </a:xfrm>
          <a:prstGeom prst="rect">
            <a:avLst/>
          </a:prstGeom>
          <a:noFill/>
        </p:spPr>
        <p:txBody>
          <a:bodyPr wrap="square" rtlCol="0">
            <a:spAutoFit/>
          </a:bodyPr>
          <a:lstStyle/>
          <a:p>
            <a:r>
              <a:rPr lang="en-MY" sz="1600" dirty="0">
                <a:latin typeface="Abadi" panose="020B0604020104020204" pitchFamily="34" charset="0"/>
              </a:rPr>
              <a:t>Figure 12</a:t>
            </a:r>
          </a:p>
          <a:p>
            <a:endParaRPr lang="en-MY" sz="1600"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95677" y="1393761"/>
            <a:ext cx="9864268" cy="230266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1600" dirty="0">
                <a:solidFill>
                  <a:schemeClr val="accent3">
                    <a:lumMod val="25000"/>
                  </a:schemeClr>
                </a:solidFill>
                <a:latin typeface="Abadi" panose="020B0604020104020204" pitchFamily="34" charset="0"/>
              </a:rPr>
              <a:t>Space travel is the future and multimillionaires are investing in it. However, rocket launches are very costly but SpaceX’s Falcon 9 rocket’s first stage is reusable and saves a significant amount of cost. In this project, we would want to determine whether the first stage will land successfully and gather information relevant to the launches. We would like to build and find out the best model that predicts landing outcomes as well. </a:t>
            </a:r>
          </a:p>
          <a:p>
            <a:pPr algn="just">
              <a:lnSpc>
                <a:spcPct val="100000"/>
              </a:lnSpc>
              <a:spcBef>
                <a:spcPts val="1400"/>
              </a:spcBef>
            </a:pPr>
            <a:r>
              <a:rPr lang="en-US" sz="1600" dirty="0">
                <a:solidFill>
                  <a:schemeClr val="accent3">
                    <a:lumMod val="25000"/>
                  </a:schemeClr>
                </a:solidFill>
                <a:latin typeface="Abadi" panose="020B0604020104020204" pitchFamily="34" charset="0"/>
              </a:rPr>
              <a:t>Methodologies:</a:t>
            </a:r>
          </a:p>
          <a:p>
            <a:pPr algn="just">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The data was collected using SpaceX’s API and Beautiful Soup HTML webpage parser. Data wrangling was done by cleaning and preparing data for model training. Exploratory data analysis was done using Seaborn to visualize data and SQL to query relevant data. Folium was used to build an interactive map to view launch sites while a dashboard was constructed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Data was trained and tested using classification models and the best model was chosen with highest prediction accuracy. </a:t>
            </a:r>
          </a:p>
          <a:p>
            <a:pPr algn="just">
              <a:lnSpc>
                <a:spcPct val="100000"/>
              </a:lnSpc>
              <a:spcBef>
                <a:spcPts val="1400"/>
              </a:spcBef>
            </a:pPr>
            <a:r>
              <a:rPr lang="en-US" sz="1600" dirty="0">
                <a:solidFill>
                  <a:schemeClr val="accent3">
                    <a:lumMod val="25000"/>
                  </a:schemeClr>
                </a:solidFill>
                <a:latin typeface="Abadi" panose="020B0604020104020204" pitchFamily="34" charset="0"/>
              </a:rPr>
              <a:t>Key Takeaways:</a:t>
            </a:r>
          </a:p>
          <a:p>
            <a:pPr algn="just">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The success rate for landing outcome is 67% with highest successful landings on drone ships at 45%. Most successful launches came from launch site KSC LC-39A and ISS seems to be the most promising orbit when it comes to launch successes with heavy payloads. Boosters like B4 and FT successfully carried heavy payloads. All launch sites are located on the coastal areas with proximities close to railways and highways but further from cities. For predictive analysis, Decision Tree model gave the highest prediction accuracy for launch outcomes at 89%. </a:t>
            </a: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66001" y="4482293"/>
            <a:ext cx="8523619" cy="4351338"/>
          </a:xfrm>
          <a:prstGeom prst="rect">
            <a:avLst/>
          </a:prstGeom>
        </p:spPr>
        <p:txBody>
          <a:bodyPr>
            <a:normAutofit/>
          </a:bodyPr>
          <a:lstStyle/>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From SPACEXTABLE, aggregate function COUNT was used on GROUP BY ‘MISSION_OUTCOME’ as ‘TOTAL’ to find out the total number of successful and failure outcomes.</a:t>
            </a:r>
          </a:p>
          <a:p>
            <a:pPr algn="ctr">
              <a:lnSpc>
                <a:spcPct val="100000"/>
              </a:lnSpc>
              <a:spcBef>
                <a:spcPts val="1400"/>
              </a:spcBef>
              <a:buFontTx/>
              <a:buChar char="-"/>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7090002-85CB-9A33-0E2E-ECB47E012BC7}"/>
              </a:ext>
            </a:extLst>
          </p:cNvPr>
          <p:cNvPicPr>
            <a:picLocks noChangeAspect="1"/>
          </p:cNvPicPr>
          <p:nvPr/>
        </p:nvPicPr>
        <p:blipFill>
          <a:blip r:embed="rId3"/>
          <a:stretch>
            <a:fillRect/>
          </a:stretch>
        </p:blipFill>
        <p:spPr>
          <a:xfrm>
            <a:off x="2785847" y="1463784"/>
            <a:ext cx="6266931" cy="2370117"/>
          </a:xfrm>
          <a:prstGeom prst="rect">
            <a:avLst/>
          </a:prstGeom>
        </p:spPr>
      </p:pic>
      <p:sp>
        <p:nvSpPr>
          <p:cNvPr id="7" name="TextBox 6">
            <a:extLst>
              <a:ext uri="{FF2B5EF4-FFF2-40B4-BE49-F238E27FC236}">
                <a16:creationId xmlns:a16="http://schemas.microsoft.com/office/drawing/2014/main" id="{DA355FD0-DE74-25E2-C043-6DAF9BCA60A6}"/>
              </a:ext>
            </a:extLst>
          </p:cNvPr>
          <p:cNvSpPr txBox="1"/>
          <p:nvPr/>
        </p:nvSpPr>
        <p:spPr>
          <a:xfrm>
            <a:off x="5215371" y="4094197"/>
            <a:ext cx="3837407" cy="584775"/>
          </a:xfrm>
          <a:prstGeom prst="rect">
            <a:avLst/>
          </a:prstGeom>
          <a:noFill/>
        </p:spPr>
        <p:txBody>
          <a:bodyPr wrap="square" rtlCol="0">
            <a:spAutoFit/>
          </a:bodyPr>
          <a:lstStyle/>
          <a:p>
            <a:r>
              <a:rPr lang="en-MY" sz="1600" dirty="0">
                <a:latin typeface="Abadi" panose="020B0604020104020204" pitchFamily="34" charset="0"/>
              </a:rPr>
              <a:t>Figure 13</a:t>
            </a:r>
          </a:p>
          <a:p>
            <a:endParaRPr lang="en-MY" sz="1600"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6318" y="1380967"/>
            <a:ext cx="3757353" cy="4644606"/>
          </a:xfrm>
          <a:prstGeom prst="rect">
            <a:avLst/>
          </a:prstGeom>
        </p:spPr>
        <p:txBody>
          <a:bodyPr>
            <a:normAutofit/>
          </a:bodyPr>
          <a:lstStyle/>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Using a subquery for MAX on ‘PAYLOAD_MASS_KG_’, the boosters that carried maximum payload mass were obtained from column ‘BOOSTER_VERSION’. </a:t>
            </a:r>
          </a:p>
          <a:p>
            <a:pPr>
              <a:lnSpc>
                <a:spcPct val="100000"/>
              </a:lnSpc>
              <a:spcBef>
                <a:spcPts val="1400"/>
              </a:spcBef>
              <a:buFontTx/>
              <a:buChar char="-"/>
            </a:pPr>
            <a:r>
              <a:rPr lang="en-US" sz="2000" dirty="0">
                <a:solidFill>
                  <a:schemeClr val="accent3">
                    <a:lumMod val="25000"/>
                  </a:schemeClr>
                </a:solidFill>
                <a:latin typeface="Abadi" panose="020B0604020104020204" pitchFamily="34" charset="0"/>
              </a:rPr>
              <a:t>Total 12 boosters were identified.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5DA790C-D456-D7A0-025C-AF31F994C7A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173671" y="1397825"/>
            <a:ext cx="7602011" cy="4334480"/>
          </a:xfrm>
          <a:prstGeom prst="rect">
            <a:avLst/>
          </a:prstGeom>
        </p:spPr>
      </p:pic>
      <p:sp>
        <p:nvSpPr>
          <p:cNvPr id="7" name="TextBox 6">
            <a:extLst>
              <a:ext uri="{FF2B5EF4-FFF2-40B4-BE49-F238E27FC236}">
                <a16:creationId xmlns:a16="http://schemas.microsoft.com/office/drawing/2014/main" id="{537A37AF-03E6-619D-D342-E1D92CAFA0F9}"/>
              </a:ext>
            </a:extLst>
          </p:cNvPr>
          <p:cNvSpPr txBox="1"/>
          <p:nvPr/>
        </p:nvSpPr>
        <p:spPr>
          <a:xfrm>
            <a:off x="7448204" y="5934004"/>
            <a:ext cx="3837407" cy="584775"/>
          </a:xfrm>
          <a:prstGeom prst="rect">
            <a:avLst/>
          </a:prstGeom>
          <a:noFill/>
        </p:spPr>
        <p:txBody>
          <a:bodyPr wrap="square" rtlCol="0">
            <a:spAutoFit/>
          </a:bodyPr>
          <a:lstStyle/>
          <a:p>
            <a:r>
              <a:rPr lang="en-MY" sz="1600" dirty="0">
                <a:latin typeface="Abadi" panose="020B0604020104020204" pitchFamily="34" charset="0"/>
              </a:rPr>
              <a:t>Figure 14</a:t>
            </a:r>
          </a:p>
          <a:p>
            <a:endParaRPr lang="en-MY" sz="1600"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6478551-6061-4CE6-1D41-C0CE7207B8F8}"/>
              </a:ext>
            </a:extLst>
          </p:cNvPr>
          <p:cNvPicPr>
            <a:picLocks noChangeAspect="1"/>
          </p:cNvPicPr>
          <p:nvPr/>
        </p:nvPicPr>
        <p:blipFill>
          <a:blip r:embed="rId3"/>
          <a:stretch>
            <a:fillRect/>
          </a:stretch>
        </p:blipFill>
        <p:spPr>
          <a:xfrm>
            <a:off x="1140790" y="1645099"/>
            <a:ext cx="9910420" cy="1571926"/>
          </a:xfrm>
          <a:prstGeom prst="rect">
            <a:avLst/>
          </a:prstGeom>
        </p:spPr>
      </p:pic>
      <p:sp>
        <p:nvSpPr>
          <p:cNvPr id="7" name="TextBox 6">
            <a:extLst>
              <a:ext uri="{FF2B5EF4-FFF2-40B4-BE49-F238E27FC236}">
                <a16:creationId xmlns:a16="http://schemas.microsoft.com/office/drawing/2014/main" id="{AC57A859-E5B3-5827-B4A8-AB56B8EA8F20}"/>
              </a:ext>
            </a:extLst>
          </p:cNvPr>
          <p:cNvSpPr txBox="1"/>
          <p:nvPr/>
        </p:nvSpPr>
        <p:spPr>
          <a:xfrm>
            <a:off x="1814945" y="4528966"/>
            <a:ext cx="8562109" cy="1015663"/>
          </a:xfrm>
          <a:prstGeom prst="rect">
            <a:avLst/>
          </a:prstGeom>
          <a:noFill/>
        </p:spPr>
        <p:txBody>
          <a:bodyPr wrap="square" rtlCol="0">
            <a:spAutoFit/>
          </a:bodyPr>
          <a:lstStyle/>
          <a:p>
            <a:pPr algn="just"/>
            <a:r>
              <a:rPr lang="en-MY" sz="2000" dirty="0">
                <a:latin typeface="Abadi" panose="020B0604020104020204" pitchFamily="34" charset="0"/>
              </a:rPr>
              <a:t>- For failed drone ship landings in 2015, substrings were used to extract the months in year ‘2015’ from columns </a:t>
            </a:r>
            <a:r>
              <a:rPr lang="en-MY" sz="2000" dirty="0" err="1">
                <a:latin typeface="Abadi" panose="020B0604020104020204" pitchFamily="34" charset="0"/>
              </a:rPr>
              <a:t>Landing_Outcome</a:t>
            </a:r>
            <a:r>
              <a:rPr lang="en-MY" sz="2000" dirty="0">
                <a:latin typeface="Abadi" panose="020B0604020104020204" pitchFamily="34" charset="0"/>
              </a:rPr>
              <a:t> with WHERE to filter the records for ‘FAILURE (DRONE SHIP)’.</a:t>
            </a:r>
          </a:p>
        </p:txBody>
      </p:sp>
      <p:sp>
        <p:nvSpPr>
          <p:cNvPr id="8" name="TextBox 7">
            <a:extLst>
              <a:ext uri="{FF2B5EF4-FFF2-40B4-BE49-F238E27FC236}">
                <a16:creationId xmlns:a16="http://schemas.microsoft.com/office/drawing/2014/main" id="{E3C641E8-194B-33DE-E42D-35C86D05CA06}"/>
              </a:ext>
            </a:extLst>
          </p:cNvPr>
          <p:cNvSpPr txBox="1"/>
          <p:nvPr/>
        </p:nvSpPr>
        <p:spPr>
          <a:xfrm>
            <a:off x="5166361" y="3504109"/>
            <a:ext cx="3837407" cy="584775"/>
          </a:xfrm>
          <a:prstGeom prst="rect">
            <a:avLst/>
          </a:prstGeom>
          <a:noFill/>
        </p:spPr>
        <p:txBody>
          <a:bodyPr wrap="square" rtlCol="0">
            <a:spAutoFit/>
          </a:bodyPr>
          <a:lstStyle/>
          <a:p>
            <a:r>
              <a:rPr lang="en-MY" sz="1600" dirty="0">
                <a:latin typeface="Abadi" panose="020B0604020104020204" pitchFamily="34" charset="0"/>
              </a:rPr>
              <a:t>Figure 15</a:t>
            </a:r>
          </a:p>
          <a:p>
            <a:endParaRPr lang="en-MY" sz="1600"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26DEBB9-F353-F981-F0A0-23FC30579CD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710546" y="1318280"/>
            <a:ext cx="8821381" cy="2981741"/>
          </a:xfrm>
          <a:prstGeom prst="rect">
            <a:avLst/>
          </a:prstGeom>
        </p:spPr>
      </p:pic>
      <p:sp>
        <p:nvSpPr>
          <p:cNvPr id="7" name="TextBox 6">
            <a:extLst>
              <a:ext uri="{FF2B5EF4-FFF2-40B4-BE49-F238E27FC236}">
                <a16:creationId xmlns:a16="http://schemas.microsoft.com/office/drawing/2014/main" id="{54F2A170-F5D7-C5CF-C103-1511B8EB30FE}"/>
              </a:ext>
            </a:extLst>
          </p:cNvPr>
          <p:cNvSpPr txBox="1"/>
          <p:nvPr/>
        </p:nvSpPr>
        <p:spPr>
          <a:xfrm>
            <a:off x="1793076" y="4806398"/>
            <a:ext cx="8605847" cy="1631216"/>
          </a:xfrm>
          <a:prstGeom prst="rect">
            <a:avLst/>
          </a:prstGeom>
          <a:noFill/>
        </p:spPr>
        <p:txBody>
          <a:bodyPr wrap="square" rtlCol="0">
            <a:spAutoFit/>
          </a:bodyPr>
          <a:lstStyle/>
          <a:p>
            <a:pPr algn="just"/>
            <a:r>
              <a:rPr lang="en-MY" sz="2000" dirty="0">
                <a:latin typeface="Abadi" panose="020B0604020104020204" pitchFamily="34" charset="0"/>
              </a:rPr>
              <a:t>- From ‘LANDING_OUTCOME’ column in SPACEXTABLE, dates where filtered using WHERE and </a:t>
            </a:r>
            <a:r>
              <a:rPr lang="en-MY" sz="2000" dirty="0" err="1">
                <a:latin typeface="Abadi" panose="020B0604020104020204" pitchFamily="34" charset="0"/>
              </a:rPr>
              <a:t>AND</a:t>
            </a:r>
            <a:r>
              <a:rPr lang="en-MY" sz="2000" dirty="0">
                <a:latin typeface="Abadi" panose="020B0604020104020204" pitchFamily="34" charset="0"/>
              </a:rPr>
              <a:t>. COUNT and GROUP BY was applied to ‘LANDING_OUTCOME’ to obtain the total and types of landing outcome respectively. ORDER BY COUNT DESC was used to rank the total of landing outcomes in descending order.</a:t>
            </a:r>
          </a:p>
        </p:txBody>
      </p:sp>
      <p:sp>
        <p:nvSpPr>
          <p:cNvPr id="8" name="TextBox 7">
            <a:extLst>
              <a:ext uri="{FF2B5EF4-FFF2-40B4-BE49-F238E27FC236}">
                <a16:creationId xmlns:a16="http://schemas.microsoft.com/office/drawing/2014/main" id="{0970BFA9-3324-D2C2-3E96-E45969E57B9F}"/>
              </a:ext>
            </a:extLst>
          </p:cNvPr>
          <p:cNvSpPr txBox="1"/>
          <p:nvPr/>
        </p:nvSpPr>
        <p:spPr>
          <a:xfrm>
            <a:off x="5172337" y="4358409"/>
            <a:ext cx="3837407" cy="830997"/>
          </a:xfrm>
          <a:prstGeom prst="rect">
            <a:avLst/>
          </a:prstGeom>
          <a:noFill/>
        </p:spPr>
        <p:txBody>
          <a:bodyPr wrap="square" rtlCol="0">
            <a:spAutoFit/>
          </a:bodyPr>
          <a:lstStyle/>
          <a:p>
            <a:r>
              <a:rPr lang="en-MY" sz="1600" dirty="0">
                <a:latin typeface="Abadi" panose="020B0604020104020204" pitchFamily="34" charset="0"/>
              </a:rPr>
              <a:t>Figure 16</a:t>
            </a:r>
          </a:p>
          <a:p>
            <a:endParaRPr lang="en-MY" sz="1600" dirty="0">
              <a:latin typeface="Abadi" panose="020B0604020104020204" pitchFamily="34" charset="0"/>
            </a:endParaRPr>
          </a:p>
          <a:p>
            <a:endParaRPr lang="en-MY" sz="16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0154" y="1384712"/>
            <a:ext cx="3915962" cy="4351338"/>
          </a:xfrm>
          <a:prstGeom prst="rect">
            <a:avLst/>
          </a:prstGeom>
        </p:spPr>
        <p:txBody>
          <a:bodyPr lIns="91440" tIns="45720" rIns="91440" bIns="45720" anchor="t">
            <a:normAutofit/>
          </a:bodyPr>
          <a:lstStyle/>
          <a:p>
            <a:r>
              <a:rPr lang="en-US" sz="1800" dirty="0">
                <a:latin typeface="Abadi" panose="020B0604020104020204" pitchFamily="34" charset="0"/>
              </a:rPr>
              <a:t>There were 4 launch sites found on the map on Figure 17:</a:t>
            </a:r>
          </a:p>
          <a:p>
            <a:pPr marL="0" indent="0">
              <a:buNone/>
            </a:pPr>
            <a:r>
              <a:rPr lang="en-US" sz="1800" dirty="0">
                <a:latin typeface="Abadi" panose="020B0604020104020204" pitchFamily="34" charset="0"/>
              </a:rPr>
              <a:t>1. CCAFS LC-40</a:t>
            </a:r>
          </a:p>
          <a:p>
            <a:pPr marL="0" indent="0">
              <a:buNone/>
            </a:pPr>
            <a:r>
              <a:rPr lang="en-US" sz="1800" dirty="0">
                <a:latin typeface="Abadi" panose="020B0604020104020204" pitchFamily="34" charset="0"/>
              </a:rPr>
              <a:t>2. CCAFS SLC-40</a:t>
            </a:r>
          </a:p>
          <a:p>
            <a:pPr marL="0" indent="0">
              <a:buNone/>
            </a:pPr>
            <a:r>
              <a:rPr lang="en-US" sz="1800" dirty="0">
                <a:latin typeface="Abadi" panose="020B0604020104020204" pitchFamily="34" charset="0"/>
              </a:rPr>
              <a:t>3. KSC LC-39A</a:t>
            </a:r>
          </a:p>
          <a:p>
            <a:pPr marL="0" indent="0">
              <a:buNone/>
            </a:pPr>
            <a:r>
              <a:rPr lang="en-US" sz="1800" dirty="0">
                <a:latin typeface="Abadi" panose="020B0604020104020204" pitchFamily="34" charset="0"/>
              </a:rPr>
              <a:t>4. VAFB SLC-4E</a:t>
            </a:r>
          </a:p>
          <a:p>
            <a:pPr marL="0" indent="0">
              <a:buNone/>
            </a:pPr>
            <a:endParaRPr lang="en-US" sz="1800" dirty="0">
              <a:latin typeface="Abadi" panose="020B0604020104020204" pitchFamily="34" charset="0"/>
            </a:endParaRPr>
          </a:p>
          <a:p>
            <a:r>
              <a:rPr lang="en-US" sz="1800" dirty="0">
                <a:latin typeface="Abadi" panose="020B0604020104020204" pitchFamily="34" charset="0"/>
              </a:rPr>
              <a:t>All the launch sites were found to be on the coastal areas of US, one in the west coast (California) and three in the east coast (Florida).</a:t>
            </a:r>
          </a:p>
          <a:p>
            <a:pPr>
              <a:buFontTx/>
              <a:buChar char="-"/>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Marker</a:t>
            </a:r>
          </a:p>
        </p:txBody>
      </p:sp>
      <p:pic>
        <p:nvPicPr>
          <p:cNvPr id="6" name="Picture 5">
            <a:extLst>
              <a:ext uri="{FF2B5EF4-FFF2-40B4-BE49-F238E27FC236}">
                <a16:creationId xmlns:a16="http://schemas.microsoft.com/office/drawing/2014/main" id="{D52E7DC9-52CC-35D6-84F5-AFAAE2FD06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tretch>
            <a:fillRect/>
          </a:stretch>
        </p:blipFill>
        <p:spPr>
          <a:xfrm>
            <a:off x="4256116" y="1384712"/>
            <a:ext cx="7595731" cy="4517324"/>
          </a:xfrm>
          <a:prstGeom prst="rect">
            <a:avLst/>
          </a:prstGeom>
        </p:spPr>
      </p:pic>
      <p:sp>
        <p:nvSpPr>
          <p:cNvPr id="7" name="TextBox 6">
            <a:extLst>
              <a:ext uri="{FF2B5EF4-FFF2-40B4-BE49-F238E27FC236}">
                <a16:creationId xmlns:a16="http://schemas.microsoft.com/office/drawing/2014/main" id="{9AD2AABE-AEE0-C17C-1CEF-44DB1C1A4E2A}"/>
              </a:ext>
            </a:extLst>
          </p:cNvPr>
          <p:cNvSpPr txBox="1"/>
          <p:nvPr/>
        </p:nvSpPr>
        <p:spPr>
          <a:xfrm>
            <a:off x="7620565" y="6134823"/>
            <a:ext cx="3837407" cy="584775"/>
          </a:xfrm>
          <a:prstGeom prst="rect">
            <a:avLst/>
          </a:prstGeom>
          <a:noFill/>
        </p:spPr>
        <p:txBody>
          <a:bodyPr wrap="square" rtlCol="0">
            <a:spAutoFit/>
          </a:bodyPr>
          <a:lstStyle/>
          <a:p>
            <a:r>
              <a:rPr lang="en-MY" sz="1600" dirty="0">
                <a:latin typeface="Abadi" panose="020B0604020104020204" pitchFamily="34" charset="0"/>
              </a:rPr>
              <a:t>Figure 17</a:t>
            </a:r>
          </a:p>
          <a:p>
            <a:endParaRPr lang="en-MY" sz="1600"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12" name="Content Placeholder 11">
            <a:extLst>
              <a:ext uri="{FF2B5EF4-FFF2-40B4-BE49-F238E27FC236}">
                <a16:creationId xmlns:a16="http://schemas.microsoft.com/office/drawing/2014/main" id="{2E3D6245-F05F-507F-FA64-E7F8EA6D5BC4}"/>
              </a:ext>
            </a:extLst>
          </p:cNvPr>
          <p:cNvPicPr>
            <a:picLocks noGrp="1" noChangeAspect="1"/>
          </p:cNvPicPr>
          <p:nvPr>
            <p:ph idx="4294967295"/>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6677137" y="1285399"/>
            <a:ext cx="4046579" cy="2404769"/>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Outcomes</a:t>
            </a:r>
          </a:p>
        </p:txBody>
      </p:sp>
      <p:pic>
        <p:nvPicPr>
          <p:cNvPr id="10" name="Picture 9">
            <a:extLst>
              <a:ext uri="{FF2B5EF4-FFF2-40B4-BE49-F238E27FC236}">
                <a16:creationId xmlns:a16="http://schemas.microsoft.com/office/drawing/2014/main" id="{E068D65A-291F-AF13-9D60-137D1ED0664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1051898" y="1285399"/>
            <a:ext cx="4046578" cy="2360892"/>
          </a:xfrm>
          <a:prstGeom prst="rect">
            <a:avLst/>
          </a:prstGeom>
        </p:spPr>
      </p:pic>
      <p:pic>
        <p:nvPicPr>
          <p:cNvPr id="14" name="Picture 13">
            <a:extLst>
              <a:ext uri="{FF2B5EF4-FFF2-40B4-BE49-F238E27FC236}">
                <a16:creationId xmlns:a16="http://schemas.microsoft.com/office/drawing/2014/main" id="{D970E98C-E365-39CA-C9D4-02793F85C124}"/>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1132906" y="4336966"/>
            <a:ext cx="4019193" cy="2404769"/>
          </a:xfrm>
          <a:prstGeom prst="rect">
            <a:avLst/>
          </a:prstGeom>
        </p:spPr>
      </p:pic>
      <p:sp>
        <p:nvSpPr>
          <p:cNvPr id="15" name="TextBox 14">
            <a:extLst>
              <a:ext uri="{FF2B5EF4-FFF2-40B4-BE49-F238E27FC236}">
                <a16:creationId xmlns:a16="http://schemas.microsoft.com/office/drawing/2014/main" id="{B369136A-2C66-10B3-933E-260916ABFDE0}"/>
              </a:ext>
            </a:extLst>
          </p:cNvPr>
          <p:cNvSpPr txBox="1"/>
          <p:nvPr/>
        </p:nvSpPr>
        <p:spPr>
          <a:xfrm>
            <a:off x="497760" y="3638101"/>
            <a:ext cx="5115098" cy="646331"/>
          </a:xfrm>
          <a:prstGeom prst="rect">
            <a:avLst/>
          </a:prstGeom>
          <a:noFill/>
        </p:spPr>
        <p:txBody>
          <a:bodyPr wrap="square" rtlCol="0">
            <a:spAutoFit/>
          </a:bodyPr>
          <a:lstStyle/>
          <a:p>
            <a:pPr algn="ctr"/>
            <a:r>
              <a:rPr lang="en-MY" dirty="0">
                <a:latin typeface="Abadi" panose="020B0604020104020204" pitchFamily="34" charset="0"/>
              </a:rPr>
              <a:t>Figure 18 : Global map with colour markers and launch outcomes for launch sites.</a:t>
            </a:r>
          </a:p>
        </p:txBody>
      </p:sp>
      <p:sp>
        <p:nvSpPr>
          <p:cNvPr id="17" name="TextBox 16">
            <a:extLst>
              <a:ext uri="{FF2B5EF4-FFF2-40B4-BE49-F238E27FC236}">
                <a16:creationId xmlns:a16="http://schemas.microsoft.com/office/drawing/2014/main" id="{7EB236EA-F70B-02E7-4E9B-85C78AE74A6D}"/>
              </a:ext>
            </a:extLst>
          </p:cNvPr>
          <p:cNvSpPr txBox="1"/>
          <p:nvPr/>
        </p:nvSpPr>
        <p:spPr>
          <a:xfrm>
            <a:off x="5668158" y="3660040"/>
            <a:ext cx="6093228" cy="923330"/>
          </a:xfrm>
          <a:prstGeom prst="rect">
            <a:avLst/>
          </a:prstGeom>
          <a:noFill/>
        </p:spPr>
        <p:txBody>
          <a:bodyPr wrap="square">
            <a:spAutoFit/>
          </a:bodyPr>
          <a:lstStyle/>
          <a:p>
            <a:pPr algn="ctr"/>
            <a:r>
              <a:rPr lang="en-MY" dirty="0">
                <a:latin typeface="Abadi" panose="020B0604020104020204" pitchFamily="34" charset="0"/>
              </a:rPr>
              <a:t>Figure 19: Zoomed in of map showing launch outcome markers for KSC LC-39A (13) and both CCAFS (33) launch sites. </a:t>
            </a:r>
          </a:p>
        </p:txBody>
      </p:sp>
      <p:sp>
        <p:nvSpPr>
          <p:cNvPr id="19" name="TextBox 18">
            <a:extLst>
              <a:ext uri="{FF2B5EF4-FFF2-40B4-BE49-F238E27FC236}">
                <a16:creationId xmlns:a16="http://schemas.microsoft.com/office/drawing/2014/main" id="{AD529809-4E1E-5500-7AB1-3089AF90A3FF}"/>
              </a:ext>
            </a:extLst>
          </p:cNvPr>
          <p:cNvSpPr txBox="1"/>
          <p:nvPr/>
        </p:nvSpPr>
        <p:spPr>
          <a:xfrm>
            <a:off x="5309360" y="4632331"/>
            <a:ext cx="5115098" cy="2031325"/>
          </a:xfrm>
          <a:prstGeom prst="rect">
            <a:avLst/>
          </a:prstGeom>
          <a:noFill/>
        </p:spPr>
        <p:txBody>
          <a:bodyPr wrap="square">
            <a:spAutoFit/>
          </a:bodyPr>
          <a:lstStyle/>
          <a:p>
            <a:r>
              <a:rPr lang="en-MY" dirty="0">
                <a:latin typeface="Abadi" panose="020B0604020104020204" pitchFamily="34" charset="0"/>
              </a:rPr>
              <a:t>Figure 20: Zoomed in map with launch outcome markers for both CCAFS LC-40 (26) and CCAFS SLC-40 (7) launch sites (left).</a:t>
            </a:r>
          </a:p>
          <a:p>
            <a:endParaRPr lang="en-MY" dirty="0">
              <a:latin typeface="Abadi" panose="020B0604020104020204" pitchFamily="34" charset="0"/>
            </a:endParaRPr>
          </a:p>
          <a:p>
            <a:r>
              <a:rPr lang="en-MY" dirty="0">
                <a:latin typeface="Abadi" panose="020B0604020104020204" pitchFamily="34" charset="0"/>
              </a:rPr>
              <a:t>* It is noted that most launches have been done in the east coast launch sites with CCAFS LC-40 being the highest to carry out launches (26).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305" y="4165416"/>
            <a:ext cx="3424092" cy="1363288"/>
          </a:xfrm>
          <a:prstGeom prst="rect">
            <a:avLst/>
          </a:prstGeom>
        </p:spPr>
        <p:txBody>
          <a:bodyPr lIns="91440" tIns="45720" rIns="91440" bIns="45720" anchor="t">
            <a:normAutofit/>
          </a:bodyPr>
          <a:lstStyle/>
          <a:p>
            <a:pPr marL="0" indent="0" algn="ctr">
              <a:lnSpc>
                <a:spcPct val="100000"/>
              </a:lnSpc>
              <a:spcBef>
                <a:spcPts val="1400"/>
              </a:spcBef>
              <a:buNone/>
            </a:pPr>
            <a:r>
              <a:rPr lang="en-US" sz="2000" dirty="0">
                <a:solidFill>
                  <a:schemeClr val="accent3">
                    <a:lumMod val="25000"/>
                  </a:schemeClr>
                </a:solidFill>
                <a:latin typeface="Abadi"/>
              </a:rPr>
              <a:t>Figure 21: Launch site to nearest coastline with distance 0.85km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 to Points of Interest</a:t>
            </a:r>
          </a:p>
        </p:txBody>
      </p:sp>
      <p:pic>
        <p:nvPicPr>
          <p:cNvPr id="4" name="Picture 3">
            <a:extLst>
              <a:ext uri="{FF2B5EF4-FFF2-40B4-BE49-F238E27FC236}">
                <a16:creationId xmlns:a16="http://schemas.microsoft.com/office/drawing/2014/main" id="{AA181AA1-D553-33FC-BD3D-0E4814B404D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200000"/>
                    </a14:imgEffect>
                  </a14:imgLayer>
                </a14:imgProps>
              </a:ext>
            </a:extLst>
          </a:blip>
          <a:srcRect l="20425" t="3023" r="24107" b="-3023"/>
          <a:stretch/>
        </p:blipFill>
        <p:spPr>
          <a:xfrm>
            <a:off x="232762" y="1375386"/>
            <a:ext cx="2829146" cy="2930605"/>
          </a:xfrm>
          <a:prstGeom prst="rect">
            <a:avLst/>
          </a:prstGeom>
        </p:spPr>
      </p:pic>
      <p:pic>
        <p:nvPicPr>
          <p:cNvPr id="7" name="Picture 6">
            <a:extLst>
              <a:ext uri="{FF2B5EF4-FFF2-40B4-BE49-F238E27FC236}">
                <a16:creationId xmlns:a16="http://schemas.microsoft.com/office/drawing/2014/main" id="{C87DC587-BB15-D0C2-6002-B4DCDEE19146}"/>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saturation sat="200000"/>
                    </a14:imgEffect>
                  </a14:imgLayer>
                </a14:imgProps>
              </a:ext>
            </a:extLst>
          </a:blip>
          <a:srcRect l="22449" r="27486" b="18583"/>
          <a:stretch/>
        </p:blipFill>
        <p:spPr>
          <a:xfrm>
            <a:off x="3108225" y="1375386"/>
            <a:ext cx="3003217" cy="2790030"/>
          </a:xfrm>
          <a:prstGeom prst="rect">
            <a:avLst/>
          </a:prstGeom>
        </p:spPr>
      </p:pic>
      <p:sp>
        <p:nvSpPr>
          <p:cNvPr id="10" name="TextBox 9">
            <a:extLst>
              <a:ext uri="{FF2B5EF4-FFF2-40B4-BE49-F238E27FC236}">
                <a16:creationId xmlns:a16="http://schemas.microsoft.com/office/drawing/2014/main" id="{2D0AFA43-F8EB-3EA1-489C-DC089EFBA884}"/>
              </a:ext>
            </a:extLst>
          </p:cNvPr>
          <p:cNvSpPr txBox="1"/>
          <p:nvPr/>
        </p:nvSpPr>
        <p:spPr>
          <a:xfrm>
            <a:off x="3145041" y="4174468"/>
            <a:ext cx="3249027" cy="1015663"/>
          </a:xfrm>
          <a:prstGeom prst="rect">
            <a:avLst/>
          </a:prstGeom>
          <a:noFill/>
        </p:spPr>
        <p:txBody>
          <a:bodyPr wrap="square">
            <a:spAutoFit/>
          </a:bodyPr>
          <a:lstStyle/>
          <a:p>
            <a:pPr marL="0" indent="0" algn="ctr">
              <a:lnSpc>
                <a:spcPct val="100000"/>
              </a:lnSpc>
              <a:spcBef>
                <a:spcPts val="1400"/>
              </a:spcBef>
              <a:buNone/>
            </a:pPr>
            <a:r>
              <a:rPr lang="en-US" sz="2000" dirty="0">
                <a:solidFill>
                  <a:schemeClr val="accent3">
                    <a:lumMod val="25000"/>
                  </a:schemeClr>
                </a:solidFill>
                <a:latin typeface="Abadi"/>
              </a:rPr>
              <a:t>Figure 22: Launch site to nearest highway with distance 0.6km</a:t>
            </a:r>
          </a:p>
        </p:txBody>
      </p:sp>
      <p:pic>
        <p:nvPicPr>
          <p:cNvPr id="12" name="Picture 11">
            <a:extLst>
              <a:ext uri="{FF2B5EF4-FFF2-40B4-BE49-F238E27FC236}">
                <a16:creationId xmlns:a16="http://schemas.microsoft.com/office/drawing/2014/main" id="{8623AD15-03E2-5D27-E54D-E252584F6F2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saturation sat="200000"/>
                    </a14:imgEffect>
                  </a14:imgLayer>
                </a14:imgProps>
              </a:ext>
            </a:extLst>
          </a:blip>
          <a:srcRect l="41413" t="13652" r="22757" b="28467"/>
          <a:stretch/>
        </p:blipFill>
        <p:spPr>
          <a:xfrm>
            <a:off x="6203382" y="1384438"/>
            <a:ext cx="2959332" cy="2790030"/>
          </a:xfrm>
          <a:prstGeom prst="rect">
            <a:avLst/>
          </a:prstGeom>
        </p:spPr>
      </p:pic>
      <p:sp>
        <p:nvSpPr>
          <p:cNvPr id="14" name="TextBox 13">
            <a:extLst>
              <a:ext uri="{FF2B5EF4-FFF2-40B4-BE49-F238E27FC236}">
                <a16:creationId xmlns:a16="http://schemas.microsoft.com/office/drawing/2014/main" id="{816CB833-0943-032A-312D-4AD130DD6F9A}"/>
              </a:ext>
            </a:extLst>
          </p:cNvPr>
          <p:cNvSpPr txBox="1"/>
          <p:nvPr/>
        </p:nvSpPr>
        <p:spPr>
          <a:xfrm>
            <a:off x="6096000" y="4174467"/>
            <a:ext cx="3249027" cy="1015663"/>
          </a:xfrm>
          <a:prstGeom prst="rect">
            <a:avLst/>
          </a:prstGeom>
          <a:noFill/>
        </p:spPr>
        <p:txBody>
          <a:bodyPr wrap="square">
            <a:spAutoFit/>
          </a:bodyPr>
          <a:lstStyle/>
          <a:p>
            <a:pPr marL="0" indent="0" algn="ctr">
              <a:lnSpc>
                <a:spcPct val="100000"/>
              </a:lnSpc>
              <a:spcBef>
                <a:spcPts val="1400"/>
              </a:spcBef>
              <a:buNone/>
            </a:pPr>
            <a:r>
              <a:rPr lang="en-US" sz="2000" dirty="0">
                <a:solidFill>
                  <a:schemeClr val="accent3">
                    <a:lumMod val="25000"/>
                  </a:schemeClr>
                </a:solidFill>
                <a:latin typeface="Abadi"/>
              </a:rPr>
              <a:t>Figure 23: Launch site to nearest railway with distance 1.31km</a:t>
            </a:r>
          </a:p>
        </p:txBody>
      </p:sp>
      <p:pic>
        <p:nvPicPr>
          <p:cNvPr id="18" name="Picture 17">
            <a:extLst>
              <a:ext uri="{FF2B5EF4-FFF2-40B4-BE49-F238E27FC236}">
                <a16:creationId xmlns:a16="http://schemas.microsoft.com/office/drawing/2014/main" id="{BD160BA5-2FB0-D3EF-AA72-D50FAB99EF3A}"/>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Effect>
                      <a14:saturation sat="200000"/>
                    </a14:imgEffect>
                  </a14:imgLayer>
                </a14:imgProps>
              </a:ext>
            </a:extLst>
          </a:blip>
          <a:stretch>
            <a:fillRect/>
          </a:stretch>
        </p:blipFill>
        <p:spPr>
          <a:xfrm>
            <a:off x="9219662" y="1375386"/>
            <a:ext cx="2739576" cy="2799081"/>
          </a:xfrm>
          <a:prstGeom prst="rect">
            <a:avLst/>
          </a:prstGeom>
        </p:spPr>
      </p:pic>
      <p:sp>
        <p:nvSpPr>
          <p:cNvPr id="19" name="TextBox 18">
            <a:extLst>
              <a:ext uri="{FF2B5EF4-FFF2-40B4-BE49-F238E27FC236}">
                <a16:creationId xmlns:a16="http://schemas.microsoft.com/office/drawing/2014/main" id="{5DF7B168-119F-5DA1-B6A0-368B47117C63}"/>
              </a:ext>
            </a:extLst>
          </p:cNvPr>
          <p:cNvSpPr txBox="1"/>
          <p:nvPr/>
        </p:nvSpPr>
        <p:spPr>
          <a:xfrm>
            <a:off x="9142249" y="4165079"/>
            <a:ext cx="2959333" cy="1323439"/>
          </a:xfrm>
          <a:prstGeom prst="rect">
            <a:avLst/>
          </a:prstGeom>
          <a:noFill/>
        </p:spPr>
        <p:txBody>
          <a:bodyPr wrap="square">
            <a:spAutoFit/>
          </a:bodyPr>
          <a:lstStyle/>
          <a:p>
            <a:pPr marL="0" indent="0" algn="ctr">
              <a:lnSpc>
                <a:spcPct val="100000"/>
              </a:lnSpc>
              <a:spcBef>
                <a:spcPts val="1400"/>
              </a:spcBef>
              <a:buNone/>
            </a:pPr>
            <a:r>
              <a:rPr lang="en-US" sz="2000" dirty="0">
                <a:solidFill>
                  <a:schemeClr val="accent3">
                    <a:lumMod val="25000"/>
                  </a:schemeClr>
                </a:solidFill>
                <a:latin typeface="Abadi"/>
              </a:rPr>
              <a:t>Figure 24: Launch site to nearest city – Merritt Island with distance 19.93km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633F312B-F101-A845-BF21-F303795082FC}"/>
              </a:ext>
            </a:extLst>
          </p:cNvPr>
          <p:cNvPicPr>
            <a:picLocks noChangeAspect="1"/>
          </p:cNvPicPr>
          <p:nvPr/>
        </p:nvPicPr>
        <p:blipFill>
          <a:blip r:embed="rId3"/>
          <a:stretch>
            <a:fillRect/>
          </a:stretch>
        </p:blipFill>
        <p:spPr>
          <a:xfrm>
            <a:off x="1399309" y="1355127"/>
            <a:ext cx="9393382" cy="3737681"/>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56116" y="5124495"/>
            <a:ext cx="8637074" cy="330075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greatest launch successes was seen in launch site KSC LC-39A, followed by CCAFS LC-40, VAFB SLC-4E and CCAFS SLC-40.</a:t>
            </a:r>
          </a:p>
        </p:txBody>
      </p:sp>
      <p:sp>
        <p:nvSpPr>
          <p:cNvPr id="6" name="TextBox 5">
            <a:extLst>
              <a:ext uri="{FF2B5EF4-FFF2-40B4-BE49-F238E27FC236}">
                <a16:creationId xmlns:a16="http://schemas.microsoft.com/office/drawing/2014/main" id="{CB30600E-7922-26A4-C6A8-7E56D108DB7C}"/>
              </a:ext>
            </a:extLst>
          </p:cNvPr>
          <p:cNvSpPr txBox="1"/>
          <p:nvPr/>
        </p:nvSpPr>
        <p:spPr>
          <a:xfrm>
            <a:off x="5415742" y="5134568"/>
            <a:ext cx="3837407" cy="584775"/>
          </a:xfrm>
          <a:prstGeom prst="rect">
            <a:avLst/>
          </a:prstGeom>
          <a:noFill/>
        </p:spPr>
        <p:txBody>
          <a:bodyPr wrap="square" rtlCol="0">
            <a:spAutoFit/>
          </a:bodyPr>
          <a:lstStyle/>
          <a:p>
            <a:r>
              <a:rPr lang="en-MY" sz="1600" dirty="0">
                <a:latin typeface="Abadi" panose="020B0604020104020204" pitchFamily="34" charset="0"/>
              </a:rPr>
              <a:t>Figure 25</a:t>
            </a:r>
          </a:p>
          <a:p>
            <a:endParaRPr lang="en-MY" sz="1600"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04825"/>
            <a:ext cx="10180359" cy="42642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4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2400" dirty="0">
                <a:solidFill>
                  <a:schemeClr val="accent3">
                    <a:lumMod val="25000"/>
                  </a:schemeClr>
                </a:solidFill>
                <a:latin typeface="Abadi" panose="020B0604020104020204" pitchFamily="34" charset="0"/>
              </a:rPr>
              <a:t>Rocket launches are expensive but SpaceX’s Falcon 9 rockets can recover the first stage boosters significantly reducing launch costs. If the first stage landing outcome can be determined, the cost for each launch can be determined too. Besides that, we want to determine the factors that contribute to the launch successes to maximize the success rate of future launches.</a:t>
            </a:r>
          </a:p>
          <a:p>
            <a:pPr algn="just">
              <a:spcBef>
                <a:spcPts val="1400"/>
              </a:spcBef>
            </a:pPr>
            <a:r>
              <a:rPr lang="en-US" sz="2400" dirty="0">
                <a:solidFill>
                  <a:schemeClr val="accent3">
                    <a:lumMod val="25000"/>
                  </a:schemeClr>
                </a:solidFill>
                <a:latin typeface="Abadi" panose="020B0604020104020204" pitchFamily="34" charset="0"/>
              </a:rPr>
              <a:t>Problems we want to find answers:</a:t>
            </a:r>
          </a:p>
          <a:p>
            <a:pPr marL="457200" indent="-457200" algn="just">
              <a:spcBef>
                <a:spcPts val="1400"/>
              </a:spcBef>
              <a:buAutoNum type="arabicPeriod"/>
            </a:pPr>
            <a:r>
              <a:rPr lang="en-US" sz="2400" dirty="0">
                <a:solidFill>
                  <a:schemeClr val="accent3">
                    <a:lumMod val="25000"/>
                  </a:schemeClr>
                </a:solidFill>
                <a:latin typeface="Abadi" panose="020B0604020104020204" pitchFamily="34" charset="0"/>
              </a:rPr>
              <a:t>Will the first stage be reused (successful landing outcome)?</a:t>
            </a:r>
          </a:p>
          <a:p>
            <a:pPr marL="457200" indent="-457200" algn="just">
              <a:spcBef>
                <a:spcPts val="1400"/>
              </a:spcBef>
              <a:buAutoNum type="arabicPeriod"/>
            </a:pPr>
            <a:r>
              <a:rPr lang="en-US" sz="2400" dirty="0">
                <a:solidFill>
                  <a:schemeClr val="accent3">
                    <a:lumMod val="25000"/>
                  </a:schemeClr>
                </a:solidFill>
                <a:latin typeface="Abadi" panose="020B0604020104020204" pitchFamily="34" charset="0"/>
              </a:rPr>
              <a:t>Which features or factors have contributed to the successes and failures of the launches?</a:t>
            </a:r>
          </a:p>
          <a:p>
            <a:pPr marL="457200" indent="-457200" algn="just">
              <a:spcBef>
                <a:spcPts val="1400"/>
              </a:spcBef>
              <a:buAutoNum type="arabicPeriod"/>
            </a:pPr>
            <a:r>
              <a:rPr lang="en-US" sz="2400" dirty="0">
                <a:solidFill>
                  <a:schemeClr val="accent3">
                    <a:lumMod val="25000"/>
                  </a:schemeClr>
                </a:solidFill>
                <a:latin typeface="Abadi" panose="020B0604020104020204" pitchFamily="34" charset="0"/>
              </a:rPr>
              <a:t>Which classification model with best accuracy can be used to predict the landing outcomes?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036318" y="5674829"/>
            <a:ext cx="858734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with the highest launch successes, KSC LC-39A has a success-failure ratio of 76.9% success and 23.1% failure.</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0BB3D0F8-5525-5661-42F8-90762DA5FE5B}"/>
              </a:ext>
            </a:extLst>
          </p:cNvPr>
          <p:cNvPicPr>
            <a:picLocks noChangeAspect="1"/>
          </p:cNvPicPr>
          <p:nvPr/>
        </p:nvPicPr>
        <p:blipFill>
          <a:blip r:embed="rId3"/>
          <a:stretch>
            <a:fillRect/>
          </a:stretch>
        </p:blipFill>
        <p:spPr>
          <a:xfrm>
            <a:off x="1159536" y="1319740"/>
            <a:ext cx="9906178" cy="3863113"/>
          </a:xfrm>
          <a:prstGeom prst="rect">
            <a:avLst/>
          </a:prstGeom>
        </p:spPr>
      </p:pic>
      <p:sp>
        <p:nvSpPr>
          <p:cNvPr id="6" name="TextBox 5">
            <a:extLst>
              <a:ext uri="{FF2B5EF4-FFF2-40B4-BE49-F238E27FC236}">
                <a16:creationId xmlns:a16="http://schemas.microsoft.com/office/drawing/2014/main" id="{5FF9DDDE-00A8-0BDC-DF3B-69A57D5D21F2}"/>
              </a:ext>
            </a:extLst>
          </p:cNvPr>
          <p:cNvSpPr txBox="1"/>
          <p:nvPr/>
        </p:nvSpPr>
        <p:spPr>
          <a:xfrm>
            <a:off x="5465619" y="5244684"/>
            <a:ext cx="3837407" cy="584775"/>
          </a:xfrm>
          <a:prstGeom prst="rect">
            <a:avLst/>
          </a:prstGeom>
          <a:noFill/>
        </p:spPr>
        <p:txBody>
          <a:bodyPr wrap="square" rtlCol="0">
            <a:spAutoFit/>
          </a:bodyPr>
          <a:lstStyle/>
          <a:p>
            <a:r>
              <a:rPr lang="en-MY" sz="1600" dirty="0">
                <a:latin typeface="Abadi" panose="020B0604020104020204" pitchFamily="34" charset="0"/>
              </a:rPr>
              <a:t>Figure 26</a:t>
            </a:r>
          </a:p>
          <a:p>
            <a:endParaRPr lang="en-MY" sz="16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4" name="Picture 3">
            <a:extLst>
              <a:ext uri="{FF2B5EF4-FFF2-40B4-BE49-F238E27FC236}">
                <a16:creationId xmlns:a16="http://schemas.microsoft.com/office/drawing/2014/main" id="{40436024-6FEE-EE4C-7B0A-0B4D1132C26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1208116" y="1167798"/>
            <a:ext cx="9775767" cy="3757653"/>
          </a:xfrm>
          <a:prstGeom prst="rect">
            <a:avLst/>
          </a:prstGeom>
        </p:spPr>
      </p:pic>
      <p:sp>
        <p:nvSpPr>
          <p:cNvPr id="6" name="TextBox 5">
            <a:extLst>
              <a:ext uri="{FF2B5EF4-FFF2-40B4-BE49-F238E27FC236}">
                <a16:creationId xmlns:a16="http://schemas.microsoft.com/office/drawing/2014/main" id="{8EB3EB09-D909-DD72-4555-988BA6838379}"/>
              </a:ext>
            </a:extLst>
          </p:cNvPr>
          <p:cNvSpPr txBox="1"/>
          <p:nvPr/>
        </p:nvSpPr>
        <p:spPr>
          <a:xfrm>
            <a:off x="271700" y="3440315"/>
            <a:ext cx="3837407" cy="584775"/>
          </a:xfrm>
          <a:prstGeom prst="rect">
            <a:avLst/>
          </a:prstGeom>
          <a:noFill/>
        </p:spPr>
        <p:txBody>
          <a:bodyPr wrap="square" rtlCol="0">
            <a:spAutoFit/>
          </a:bodyPr>
          <a:lstStyle/>
          <a:p>
            <a:r>
              <a:rPr lang="en-MY" sz="1600" dirty="0">
                <a:latin typeface="Abadi" panose="020B0604020104020204" pitchFamily="34" charset="0"/>
              </a:rPr>
              <a:t>Figure 27</a:t>
            </a:r>
          </a:p>
          <a:p>
            <a:endParaRPr lang="en-MY" sz="1600" dirty="0">
              <a:latin typeface="Abadi" panose="020B0604020104020204" pitchFamily="34" charset="0"/>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08117" y="4304576"/>
            <a:ext cx="10077494" cy="2879379"/>
          </a:xfrm>
          <a:prstGeom prst="rect">
            <a:avLst/>
          </a:prstGeom>
        </p:spPr>
        <p:txBody>
          <a:bodyPr lIns="91440" tIns="45720" rIns="91440" bIns="45720" anchor="t">
            <a:normAutofit/>
          </a:bodyPr>
          <a:lstStyle/>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The booster versions that has the most successes was FT (payloads within range 6k) and most failures was v1.1. </a:t>
            </a:r>
          </a:p>
          <a:p>
            <a:pPr>
              <a:lnSpc>
                <a:spcPct val="100000"/>
              </a:lnSpc>
              <a:spcBef>
                <a:spcPts val="1400"/>
              </a:spcBef>
            </a:pPr>
            <a:r>
              <a:rPr lang="en-US" sz="1800" dirty="0">
                <a:solidFill>
                  <a:schemeClr val="accent3">
                    <a:lumMod val="25000"/>
                  </a:schemeClr>
                </a:solidFill>
                <a:latin typeface="Abadi"/>
              </a:rPr>
              <a:t>Payload range that has the highest launch success rate is 2k-4k whereas the lowest success rate is seen within 8k-10k. There were no successes seen with 6k-8k range.</a:t>
            </a:r>
          </a:p>
          <a:p>
            <a:pPr>
              <a:lnSpc>
                <a:spcPct val="100000"/>
              </a:lnSpc>
              <a:spcBef>
                <a:spcPts val="1400"/>
              </a:spcBef>
            </a:pPr>
            <a:r>
              <a:rPr lang="en-US" sz="1800" dirty="0">
                <a:solidFill>
                  <a:schemeClr val="accent3">
                    <a:lumMod val="25000"/>
                  </a:schemeClr>
                </a:solidFill>
                <a:latin typeface="Abadi"/>
              </a:rPr>
              <a:t>We can also conclude that booster B4 has successfully carried heavy payloads up to 10k.</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0764"/>
            <a:ext cx="5514411" cy="5036291"/>
          </a:xfrm>
          <a:prstGeom prst="rect">
            <a:avLst/>
          </a:prstGeom>
        </p:spPr>
        <p:txBody>
          <a:bodyPr vert="horz" lIns="91440" tIns="45720" rIns="91440" bIns="45720" rtlCol="0" anchor="t">
            <a:normAutofit fontScale="85000" lnSpcReduction="10000"/>
          </a:bodyPr>
          <a:lstStyle/>
          <a:p>
            <a:pPr>
              <a:lnSpc>
                <a:spcPct val="100000"/>
              </a:lnSpc>
              <a:spcBef>
                <a:spcPts val="1400"/>
              </a:spcBef>
            </a:pPr>
            <a:r>
              <a:rPr lang="en-US" sz="2200" dirty="0">
                <a:solidFill>
                  <a:schemeClr val="tx1">
                    <a:lumMod val="85000"/>
                    <a:lumOff val="15000"/>
                  </a:schemeClr>
                </a:solidFill>
                <a:latin typeface="Abadi" panose="020B0604020104020204" pitchFamily="34" charset="0"/>
              </a:rPr>
              <a:t>Figure 28 shows 4 classification algorithms used to train and test data with test accuracy scores.</a:t>
            </a:r>
          </a:p>
          <a:p>
            <a:pPr>
              <a:lnSpc>
                <a:spcPct val="100000"/>
              </a:lnSpc>
              <a:spcBef>
                <a:spcPts val="1400"/>
              </a:spcBef>
              <a:buFontTx/>
              <a:buChar char="-"/>
            </a:pPr>
            <a:r>
              <a:rPr lang="en-US" sz="2200" dirty="0">
                <a:solidFill>
                  <a:schemeClr val="tx1">
                    <a:lumMod val="85000"/>
                    <a:lumOff val="15000"/>
                  </a:schemeClr>
                </a:solidFill>
                <a:latin typeface="Abadi" panose="020B0604020104020204" pitchFamily="34" charset="0"/>
              </a:rPr>
              <a:t>The model that has highest classification accuracy is Decision Tree at 89% test accuracy.</a:t>
            </a:r>
          </a:p>
          <a:p>
            <a:pPr>
              <a:lnSpc>
                <a:spcPct val="100000"/>
              </a:lnSpc>
              <a:spcBef>
                <a:spcPts val="1400"/>
              </a:spcBef>
              <a:buFontTx/>
              <a:buChar char="-"/>
            </a:pPr>
            <a:r>
              <a:rPr lang="en-US" sz="2200" dirty="0">
                <a:solidFill>
                  <a:schemeClr val="tx1">
                    <a:lumMod val="85000"/>
                    <a:lumOff val="15000"/>
                  </a:schemeClr>
                </a:solidFill>
                <a:latin typeface="Abadi" panose="020B0604020104020204" pitchFamily="34" charset="0"/>
              </a:rPr>
              <a:t>It is found that the rest of the models have similar accuracy scores of 83%.</a:t>
            </a:r>
          </a:p>
          <a:p>
            <a:pPr>
              <a:lnSpc>
                <a:spcPct val="100000"/>
              </a:lnSpc>
              <a:spcBef>
                <a:spcPts val="1400"/>
              </a:spcBef>
              <a:buFontTx/>
              <a:buChar char="-"/>
            </a:pPr>
            <a:r>
              <a:rPr kumimoji="0" lang="en-US" altLang="en-US" sz="2200" b="0" i="0" u="none" strike="noStrike" cap="none" normalizeH="0" baseline="0" dirty="0">
                <a:ln>
                  <a:noFill/>
                </a:ln>
                <a:solidFill>
                  <a:schemeClr val="tx1">
                    <a:lumMod val="85000"/>
                    <a:lumOff val="15000"/>
                  </a:schemeClr>
                </a:solidFill>
                <a:effectLst/>
                <a:latin typeface="Abadi" panose="020B0604020104020204" pitchFamily="34" charset="0"/>
              </a:rPr>
              <a:t>Best parameters from Decision Tree – </a:t>
            </a:r>
          </a:p>
          <a:p>
            <a:pPr>
              <a:lnSpc>
                <a:spcPct val="100000"/>
              </a:lnSpc>
              <a:spcBef>
                <a:spcPts val="1400"/>
              </a:spcBef>
              <a:buFont typeface="Courier New" panose="02070309020205020404" pitchFamily="49" charset="0"/>
              <a:buChar char="o"/>
            </a:pPr>
            <a:r>
              <a:rPr kumimoji="0" lang="en-US" altLang="en-US" sz="1900" b="0" i="0" u="none" strike="noStrike" cap="none" normalizeH="0" baseline="0" dirty="0">
                <a:ln>
                  <a:noFill/>
                </a:ln>
                <a:solidFill>
                  <a:schemeClr val="tx1">
                    <a:lumMod val="85000"/>
                    <a:lumOff val="15000"/>
                  </a:schemeClr>
                </a:solidFill>
                <a:effectLst/>
                <a:latin typeface="Abadi" panose="020B0604020104020204" pitchFamily="34" charset="0"/>
              </a:rPr>
              <a:t>'criterion': '</a:t>
            </a:r>
            <a:r>
              <a:rPr kumimoji="0" lang="en-US" altLang="en-US" sz="1900" b="0" i="0" u="none" strike="noStrike" cap="none" normalizeH="0" baseline="0" dirty="0" err="1">
                <a:ln>
                  <a:noFill/>
                </a:ln>
                <a:solidFill>
                  <a:schemeClr val="tx1">
                    <a:lumMod val="85000"/>
                    <a:lumOff val="15000"/>
                  </a:schemeClr>
                </a:solidFill>
                <a:effectLst/>
                <a:latin typeface="Abadi" panose="020B0604020104020204" pitchFamily="34" charset="0"/>
              </a:rPr>
              <a:t>gini</a:t>
            </a:r>
            <a:r>
              <a:rPr kumimoji="0" lang="en-US" altLang="en-US" sz="1900" b="0" i="0" u="none" strike="noStrike" cap="none" normalizeH="0" baseline="0" dirty="0">
                <a:ln>
                  <a:noFill/>
                </a:ln>
                <a:solidFill>
                  <a:schemeClr val="tx1">
                    <a:lumMod val="85000"/>
                    <a:lumOff val="15000"/>
                  </a:schemeClr>
                </a:solidFill>
                <a:effectLst/>
                <a:latin typeface="Abadi" panose="020B0604020104020204" pitchFamily="34" charset="0"/>
              </a:rPr>
              <a:t>’</a:t>
            </a:r>
          </a:p>
          <a:p>
            <a:pPr>
              <a:lnSpc>
                <a:spcPct val="100000"/>
              </a:lnSpc>
              <a:spcBef>
                <a:spcPts val="1400"/>
              </a:spcBef>
              <a:buFont typeface="Courier New" panose="02070309020205020404" pitchFamily="49" charset="0"/>
              <a:buChar char="o"/>
            </a:pPr>
            <a:r>
              <a:rPr kumimoji="0" lang="en-US" altLang="en-US" sz="1900" b="0" i="0" u="none" strike="noStrike" cap="none" normalizeH="0" baseline="0" dirty="0">
                <a:ln>
                  <a:noFill/>
                </a:ln>
                <a:solidFill>
                  <a:schemeClr val="tx1">
                    <a:lumMod val="85000"/>
                    <a:lumOff val="15000"/>
                  </a:schemeClr>
                </a:solidFill>
                <a:effectLst/>
                <a:latin typeface="Abadi" panose="020B0604020104020204" pitchFamily="34" charset="0"/>
              </a:rPr>
              <a:t>'</a:t>
            </a:r>
            <a:r>
              <a:rPr kumimoji="0" lang="en-US" altLang="en-US" sz="1900" b="0" i="0" u="none" strike="noStrike" cap="none" normalizeH="0" baseline="0" dirty="0" err="1">
                <a:ln>
                  <a:noFill/>
                </a:ln>
                <a:solidFill>
                  <a:schemeClr val="tx1">
                    <a:lumMod val="85000"/>
                    <a:lumOff val="15000"/>
                  </a:schemeClr>
                </a:solidFill>
                <a:effectLst/>
                <a:latin typeface="Abadi" panose="020B0604020104020204" pitchFamily="34" charset="0"/>
              </a:rPr>
              <a:t>max_depth</a:t>
            </a:r>
            <a:r>
              <a:rPr kumimoji="0" lang="en-US" altLang="en-US" sz="1900" b="0" i="0" u="none" strike="noStrike" cap="none" normalizeH="0" baseline="0" dirty="0">
                <a:ln>
                  <a:noFill/>
                </a:ln>
                <a:solidFill>
                  <a:schemeClr val="tx1">
                    <a:lumMod val="85000"/>
                    <a:lumOff val="15000"/>
                  </a:schemeClr>
                </a:solidFill>
                <a:effectLst/>
                <a:latin typeface="Abadi" panose="020B0604020104020204" pitchFamily="34" charset="0"/>
              </a:rPr>
              <a:t>’: 8</a:t>
            </a:r>
          </a:p>
          <a:p>
            <a:pPr>
              <a:lnSpc>
                <a:spcPct val="100000"/>
              </a:lnSpc>
              <a:spcBef>
                <a:spcPts val="1400"/>
              </a:spcBef>
              <a:buFont typeface="Courier New" panose="02070309020205020404" pitchFamily="49" charset="0"/>
              <a:buChar char="o"/>
            </a:pPr>
            <a:r>
              <a:rPr kumimoji="0" lang="en-US" altLang="en-US" sz="1900" b="0" i="0" u="none" strike="noStrike" cap="none" normalizeH="0" baseline="0" dirty="0">
                <a:ln>
                  <a:noFill/>
                </a:ln>
                <a:solidFill>
                  <a:schemeClr val="tx1">
                    <a:lumMod val="85000"/>
                    <a:lumOff val="15000"/>
                  </a:schemeClr>
                </a:solidFill>
                <a:effectLst/>
                <a:latin typeface="Abadi" panose="020B0604020104020204" pitchFamily="34" charset="0"/>
              </a:rPr>
              <a:t>'</a:t>
            </a:r>
            <a:r>
              <a:rPr kumimoji="0" lang="en-US" altLang="en-US" sz="1900" b="0" i="0" u="none" strike="noStrike" cap="none" normalizeH="0" baseline="0" dirty="0" err="1">
                <a:ln>
                  <a:noFill/>
                </a:ln>
                <a:solidFill>
                  <a:schemeClr val="tx1">
                    <a:lumMod val="85000"/>
                    <a:lumOff val="15000"/>
                  </a:schemeClr>
                </a:solidFill>
                <a:effectLst/>
                <a:latin typeface="Abadi" panose="020B0604020104020204" pitchFamily="34" charset="0"/>
              </a:rPr>
              <a:t>max_features</a:t>
            </a:r>
            <a:r>
              <a:rPr kumimoji="0" lang="en-US" altLang="en-US" sz="1900" b="0" i="0" u="none" strike="noStrike" cap="none" normalizeH="0" baseline="0" dirty="0">
                <a:ln>
                  <a:noFill/>
                </a:ln>
                <a:solidFill>
                  <a:schemeClr val="tx1">
                    <a:lumMod val="85000"/>
                    <a:lumOff val="15000"/>
                  </a:schemeClr>
                </a:solidFill>
                <a:effectLst/>
                <a:latin typeface="Abadi" panose="020B0604020104020204" pitchFamily="34" charset="0"/>
              </a:rPr>
              <a:t>': 'sqrt’</a:t>
            </a:r>
          </a:p>
          <a:p>
            <a:pPr>
              <a:lnSpc>
                <a:spcPct val="100000"/>
              </a:lnSpc>
              <a:spcBef>
                <a:spcPts val="1400"/>
              </a:spcBef>
              <a:buFont typeface="Courier New" panose="02070309020205020404" pitchFamily="49" charset="0"/>
              <a:buChar char="o"/>
            </a:pPr>
            <a:r>
              <a:rPr kumimoji="0" lang="en-US" altLang="en-US" sz="1900" b="0" i="0" u="none" strike="noStrike" cap="none" normalizeH="0" baseline="0" dirty="0">
                <a:ln>
                  <a:noFill/>
                </a:ln>
                <a:solidFill>
                  <a:schemeClr val="tx1">
                    <a:lumMod val="85000"/>
                    <a:lumOff val="15000"/>
                  </a:schemeClr>
                </a:solidFill>
                <a:effectLst/>
                <a:latin typeface="Abadi" panose="020B0604020104020204" pitchFamily="34" charset="0"/>
              </a:rPr>
              <a:t>'</a:t>
            </a:r>
            <a:r>
              <a:rPr kumimoji="0" lang="en-US" altLang="en-US" sz="1900" b="0" i="0" u="none" strike="noStrike" cap="none" normalizeH="0" baseline="0" dirty="0" err="1">
                <a:ln>
                  <a:noFill/>
                </a:ln>
                <a:solidFill>
                  <a:schemeClr val="tx1">
                    <a:lumMod val="85000"/>
                    <a:lumOff val="15000"/>
                  </a:schemeClr>
                </a:solidFill>
                <a:effectLst/>
                <a:latin typeface="Abadi" panose="020B0604020104020204" pitchFamily="34" charset="0"/>
              </a:rPr>
              <a:t>min_samples_leaf</a:t>
            </a:r>
            <a:r>
              <a:rPr kumimoji="0" lang="en-US" altLang="en-US" sz="1900" b="0" i="0" u="none" strike="noStrike" cap="none" normalizeH="0" baseline="0" dirty="0">
                <a:ln>
                  <a:noFill/>
                </a:ln>
                <a:solidFill>
                  <a:schemeClr val="tx1">
                    <a:lumMod val="85000"/>
                    <a:lumOff val="15000"/>
                  </a:schemeClr>
                </a:solidFill>
                <a:effectLst/>
                <a:latin typeface="Abadi" panose="020B0604020104020204" pitchFamily="34" charset="0"/>
              </a:rPr>
              <a:t>’: 1</a:t>
            </a:r>
          </a:p>
          <a:p>
            <a:pPr>
              <a:lnSpc>
                <a:spcPct val="100000"/>
              </a:lnSpc>
              <a:spcBef>
                <a:spcPts val="1400"/>
              </a:spcBef>
              <a:buFont typeface="Courier New" panose="02070309020205020404" pitchFamily="49" charset="0"/>
              <a:buChar char="o"/>
            </a:pPr>
            <a:r>
              <a:rPr kumimoji="0" lang="en-US" altLang="en-US" sz="1900" b="0" i="0" u="none" strike="noStrike" cap="none" normalizeH="0" baseline="0" dirty="0">
                <a:ln>
                  <a:noFill/>
                </a:ln>
                <a:solidFill>
                  <a:schemeClr val="tx1">
                    <a:lumMod val="85000"/>
                    <a:lumOff val="15000"/>
                  </a:schemeClr>
                </a:solidFill>
                <a:effectLst/>
                <a:latin typeface="Abadi" panose="020B0604020104020204" pitchFamily="34" charset="0"/>
              </a:rPr>
              <a:t>'</a:t>
            </a:r>
            <a:r>
              <a:rPr kumimoji="0" lang="en-US" altLang="en-US" sz="1900" b="0" i="0" u="none" strike="noStrike" cap="none" normalizeH="0" baseline="0" dirty="0" err="1">
                <a:ln>
                  <a:noFill/>
                </a:ln>
                <a:solidFill>
                  <a:schemeClr val="tx1">
                    <a:lumMod val="85000"/>
                    <a:lumOff val="15000"/>
                  </a:schemeClr>
                </a:solidFill>
                <a:effectLst/>
                <a:latin typeface="Abadi" panose="020B0604020104020204" pitchFamily="34" charset="0"/>
              </a:rPr>
              <a:t>min_samples_split</a:t>
            </a:r>
            <a:r>
              <a:rPr kumimoji="0" lang="en-US" altLang="en-US" sz="1900" b="0" i="0" u="none" strike="noStrike" cap="none" normalizeH="0" baseline="0" dirty="0">
                <a:ln>
                  <a:noFill/>
                </a:ln>
                <a:solidFill>
                  <a:schemeClr val="tx1">
                    <a:lumMod val="85000"/>
                    <a:lumOff val="15000"/>
                  </a:schemeClr>
                </a:solidFill>
                <a:effectLst/>
                <a:latin typeface="Abadi" panose="020B0604020104020204" pitchFamily="34" charset="0"/>
              </a:rPr>
              <a:t>’: 2</a:t>
            </a:r>
          </a:p>
          <a:p>
            <a:pPr>
              <a:lnSpc>
                <a:spcPct val="100000"/>
              </a:lnSpc>
              <a:spcBef>
                <a:spcPts val="1400"/>
              </a:spcBef>
              <a:buFont typeface="Courier New" panose="02070309020205020404" pitchFamily="49" charset="0"/>
              <a:buChar char="o"/>
            </a:pPr>
            <a:r>
              <a:rPr kumimoji="0" lang="en-US" altLang="en-US" sz="1900" b="0" i="0" u="none" strike="noStrike" cap="none" normalizeH="0" baseline="0" dirty="0">
                <a:ln>
                  <a:noFill/>
                </a:ln>
                <a:solidFill>
                  <a:schemeClr val="tx1">
                    <a:lumMod val="85000"/>
                    <a:lumOff val="15000"/>
                  </a:schemeClr>
                </a:solidFill>
                <a:effectLst/>
                <a:latin typeface="Abadi" panose="020B0604020104020204" pitchFamily="34" charset="0"/>
              </a:rPr>
              <a:t> 'splitter': 'best’</a:t>
            </a:r>
            <a:endParaRPr lang="en-US" sz="1900" dirty="0">
              <a:solidFill>
                <a:schemeClr val="tx1">
                  <a:lumMod val="85000"/>
                  <a:lumOff val="15000"/>
                </a:schemeClr>
              </a:solidFill>
              <a:latin typeface="Abadi" panose="020B0604020104020204" pitchFamily="34" charset="0"/>
            </a:endParaRPr>
          </a:p>
          <a:p>
            <a:pPr>
              <a:lnSpc>
                <a:spcPct val="100000"/>
              </a:lnSpc>
              <a:spcBef>
                <a:spcPts val="1400"/>
              </a:spcBef>
              <a:buFontTx/>
              <a:buChar char="-"/>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A1CBDA8-AF3E-4B46-1BE9-CD3603F2995B}"/>
              </a:ext>
            </a:extLst>
          </p:cNvPr>
          <p:cNvPicPr>
            <a:picLocks noChangeAspect="1"/>
          </p:cNvPicPr>
          <p:nvPr/>
        </p:nvPicPr>
        <p:blipFill>
          <a:blip r:embed="rId3"/>
          <a:stretch>
            <a:fillRect/>
          </a:stretch>
        </p:blipFill>
        <p:spPr>
          <a:xfrm>
            <a:off x="6122443" y="1847529"/>
            <a:ext cx="5184658" cy="3950216"/>
          </a:xfrm>
          <a:prstGeom prst="rect">
            <a:avLst/>
          </a:prstGeom>
        </p:spPr>
      </p:pic>
      <p:sp>
        <p:nvSpPr>
          <p:cNvPr id="7" name="TextBox 6">
            <a:extLst>
              <a:ext uri="{FF2B5EF4-FFF2-40B4-BE49-F238E27FC236}">
                <a16:creationId xmlns:a16="http://schemas.microsoft.com/office/drawing/2014/main" id="{6F23618E-6653-FE6E-13B7-B79CA890D501}"/>
              </a:ext>
            </a:extLst>
          </p:cNvPr>
          <p:cNvSpPr txBox="1"/>
          <p:nvPr/>
        </p:nvSpPr>
        <p:spPr>
          <a:xfrm>
            <a:off x="8167668" y="5866547"/>
            <a:ext cx="3837407" cy="584775"/>
          </a:xfrm>
          <a:prstGeom prst="rect">
            <a:avLst/>
          </a:prstGeom>
          <a:noFill/>
        </p:spPr>
        <p:txBody>
          <a:bodyPr wrap="square" rtlCol="0">
            <a:spAutoFit/>
          </a:bodyPr>
          <a:lstStyle/>
          <a:p>
            <a:r>
              <a:rPr lang="en-MY" sz="1600" dirty="0">
                <a:latin typeface="Abadi" panose="020B0604020104020204" pitchFamily="34" charset="0"/>
              </a:rPr>
              <a:t>Figure 28</a:t>
            </a:r>
          </a:p>
          <a:p>
            <a:endParaRPr lang="en-MY" sz="16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F59BE60-E9D8-5A3A-C527-1157B9C971DF}"/>
              </a:ext>
            </a:extLst>
          </p:cNvPr>
          <p:cNvPicPr>
            <a:picLocks noChangeAspect="1"/>
          </p:cNvPicPr>
          <p:nvPr/>
        </p:nvPicPr>
        <p:blipFill>
          <a:blip r:embed="rId3"/>
          <a:stretch>
            <a:fillRect/>
          </a:stretch>
        </p:blipFill>
        <p:spPr>
          <a:xfrm>
            <a:off x="6611642" y="1463044"/>
            <a:ext cx="5039984" cy="4326778"/>
          </a:xfrm>
          <a:prstGeom prst="rect">
            <a:avLst/>
          </a:prstGeom>
        </p:spPr>
      </p:pic>
      <p:sp>
        <p:nvSpPr>
          <p:cNvPr id="6" name="TextBox 5">
            <a:extLst>
              <a:ext uri="{FF2B5EF4-FFF2-40B4-BE49-F238E27FC236}">
                <a16:creationId xmlns:a16="http://schemas.microsoft.com/office/drawing/2014/main" id="{8EC94D49-645E-CD39-ED9D-1CECC9D1330C}"/>
              </a:ext>
            </a:extLst>
          </p:cNvPr>
          <p:cNvSpPr txBox="1"/>
          <p:nvPr/>
        </p:nvSpPr>
        <p:spPr>
          <a:xfrm>
            <a:off x="897774" y="1463044"/>
            <a:ext cx="5155260" cy="4985980"/>
          </a:xfrm>
          <a:prstGeom prst="rect">
            <a:avLst/>
          </a:prstGeom>
          <a:noFill/>
        </p:spPr>
        <p:txBody>
          <a:bodyPr wrap="square" rtlCol="0">
            <a:spAutoFit/>
          </a:bodyPr>
          <a:lstStyle/>
          <a:p>
            <a:r>
              <a:rPr lang="en-MY" sz="2000" dirty="0">
                <a:latin typeface="Abadi" panose="020B0604020104020204" pitchFamily="34" charset="0"/>
              </a:rPr>
              <a:t>For Decision Tree model:</a:t>
            </a:r>
          </a:p>
          <a:p>
            <a:r>
              <a:rPr lang="en-MY" sz="2000" dirty="0">
                <a:latin typeface="Abadi" panose="020B0604020104020204" pitchFamily="34" charset="0"/>
              </a:rPr>
              <a:t> </a:t>
            </a:r>
          </a:p>
          <a:p>
            <a:r>
              <a:rPr lang="en-MY" sz="2000" b="1" dirty="0">
                <a:latin typeface="Abadi" panose="020B0604020104020204" pitchFamily="34" charset="0"/>
              </a:rPr>
              <a:t>‘Did not land’</a:t>
            </a:r>
          </a:p>
          <a:p>
            <a:pPr marL="285750" indent="-285750">
              <a:buFont typeface="Arial" panose="020B0604020202020204" pitchFamily="34" charset="0"/>
              <a:buChar char="•"/>
            </a:pPr>
            <a:r>
              <a:rPr lang="en-MY" sz="2000" dirty="0">
                <a:latin typeface="Abadi" panose="020B0604020104020204" pitchFamily="34" charset="0"/>
              </a:rPr>
              <a:t>True Labels - 6   </a:t>
            </a:r>
          </a:p>
          <a:p>
            <a:pPr marL="285750" indent="-285750">
              <a:buFont typeface="Arial" panose="020B0604020202020204" pitchFamily="34" charset="0"/>
              <a:buChar char="•"/>
            </a:pPr>
            <a:r>
              <a:rPr lang="en-MY" sz="2000" dirty="0">
                <a:latin typeface="Abadi" panose="020B0604020104020204" pitchFamily="34" charset="0"/>
              </a:rPr>
              <a:t>Predicted Labels - 4 (2 false negatives)</a:t>
            </a:r>
          </a:p>
          <a:p>
            <a:endParaRPr lang="en-MY" sz="2000" dirty="0">
              <a:latin typeface="Abadi" panose="020B0604020104020204" pitchFamily="34" charset="0"/>
            </a:endParaRPr>
          </a:p>
          <a:p>
            <a:r>
              <a:rPr lang="en-MY" sz="2000" b="1" dirty="0">
                <a:latin typeface="Abadi" panose="020B0604020104020204" pitchFamily="34" charset="0"/>
              </a:rPr>
              <a:t>‘Landed’</a:t>
            </a:r>
          </a:p>
          <a:p>
            <a:pPr marL="285750" indent="-285750">
              <a:buFont typeface="Arial" panose="020B0604020202020204" pitchFamily="34" charset="0"/>
              <a:buChar char="•"/>
            </a:pPr>
            <a:r>
              <a:rPr lang="en-MY" sz="2000" dirty="0">
                <a:latin typeface="Abadi" panose="020B0604020104020204" pitchFamily="34" charset="0"/>
              </a:rPr>
              <a:t>True Labels – 12</a:t>
            </a:r>
          </a:p>
          <a:p>
            <a:pPr marL="285750" indent="-285750">
              <a:buFont typeface="Arial" panose="020B0604020202020204" pitchFamily="34" charset="0"/>
              <a:buChar char="•"/>
            </a:pPr>
            <a:r>
              <a:rPr lang="en-MY" sz="2000" dirty="0">
                <a:latin typeface="Abadi" panose="020B0604020104020204" pitchFamily="34" charset="0"/>
              </a:rPr>
              <a:t>Predicted Labels – 14 (2 false positives)</a:t>
            </a:r>
          </a:p>
          <a:p>
            <a:endParaRPr lang="en-MY" sz="2000" dirty="0">
              <a:latin typeface="Abadi" panose="020B0604020104020204" pitchFamily="34" charset="0"/>
            </a:endParaRPr>
          </a:p>
          <a:p>
            <a:r>
              <a:rPr lang="en-MY" sz="2000" dirty="0">
                <a:latin typeface="Abadi" panose="020B0604020104020204" pitchFamily="34" charset="0"/>
              </a:rPr>
              <a:t>In the other models like KNN, SVM and Logistic Regression, the false positives and false negatives are more (3 each) which suggests that the best model is Decision Tree with least false negatives and false positives.</a:t>
            </a:r>
          </a:p>
          <a:p>
            <a:endParaRPr lang="en-MY" dirty="0"/>
          </a:p>
        </p:txBody>
      </p:sp>
      <p:sp>
        <p:nvSpPr>
          <p:cNvPr id="7" name="TextBox 6">
            <a:extLst>
              <a:ext uri="{FF2B5EF4-FFF2-40B4-BE49-F238E27FC236}">
                <a16:creationId xmlns:a16="http://schemas.microsoft.com/office/drawing/2014/main" id="{53FA1D3F-9BAA-373B-63DB-8FF1B88AE8BA}"/>
              </a:ext>
            </a:extLst>
          </p:cNvPr>
          <p:cNvSpPr txBox="1"/>
          <p:nvPr/>
        </p:nvSpPr>
        <p:spPr>
          <a:xfrm>
            <a:off x="8714772" y="5872779"/>
            <a:ext cx="3837407" cy="584775"/>
          </a:xfrm>
          <a:prstGeom prst="rect">
            <a:avLst/>
          </a:prstGeom>
          <a:noFill/>
        </p:spPr>
        <p:txBody>
          <a:bodyPr wrap="square" rtlCol="0">
            <a:spAutoFit/>
          </a:bodyPr>
          <a:lstStyle/>
          <a:p>
            <a:r>
              <a:rPr lang="en-MY" sz="1600" dirty="0">
                <a:latin typeface="Abadi" panose="020B0604020104020204" pitchFamily="34" charset="0"/>
              </a:rPr>
              <a:t>Figure 29</a:t>
            </a:r>
          </a:p>
          <a:p>
            <a:endParaRPr lang="en-MY" sz="16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42545"/>
            <a:ext cx="10515600" cy="4351338"/>
          </a:xfrm>
          <a:prstGeom prst="rect">
            <a:avLst/>
          </a:prstGeom>
        </p:spPr>
        <p:txBody>
          <a:bodyPr>
            <a:normAutofit fontScale="92500"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success rate for landing outcome is at 67% with highest successful booster landings on drone ships at 45%.</a:t>
            </a:r>
          </a:p>
          <a:p>
            <a:pPr algn="just">
              <a:lnSpc>
                <a:spcPct val="100000"/>
              </a:lnSpc>
              <a:spcBef>
                <a:spcPts val="1400"/>
              </a:spcBef>
            </a:pPr>
            <a:r>
              <a:rPr lang="en-US" sz="2200" dirty="0">
                <a:solidFill>
                  <a:schemeClr val="accent3">
                    <a:lumMod val="25000"/>
                  </a:schemeClr>
                </a:solidFill>
                <a:latin typeface="Abadi" panose="020B0604020104020204" pitchFamily="34" charset="0"/>
              </a:rPr>
              <a:t>Most successful launches came from launch site KSC LC-39A with most launches done into orbits GTO and ISS, and ISS having higher mean success rate compared to GTO at 60% vs 50% respectively. </a:t>
            </a:r>
          </a:p>
          <a:p>
            <a:pPr algn="just">
              <a:lnSpc>
                <a:spcPct val="100000"/>
              </a:lnSpc>
              <a:spcBef>
                <a:spcPts val="1400"/>
              </a:spcBef>
            </a:pPr>
            <a:r>
              <a:rPr lang="en-US" sz="2200" dirty="0">
                <a:solidFill>
                  <a:schemeClr val="accent3">
                    <a:lumMod val="25000"/>
                  </a:schemeClr>
                </a:solidFill>
                <a:latin typeface="Abadi" panose="020B0604020104020204" pitchFamily="34" charset="0"/>
              </a:rPr>
              <a:t>Boosters like FT has successfully carried payloads within 6000kg range and B4 carried massive payloads up to 10000kg. Most launch success were seen in orbits VLEO and ISS with massive payloads (&lt;16000kg).</a:t>
            </a:r>
          </a:p>
          <a:p>
            <a:pPr algn="just">
              <a:lnSpc>
                <a:spcPct val="100000"/>
              </a:lnSpc>
              <a:spcBef>
                <a:spcPts val="1400"/>
              </a:spcBef>
            </a:pPr>
            <a:r>
              <a:rPr lang="en-US" sz="2200" dirty="0">
                <a:solidFill>
                  <a:schemeClr val="accent3">
                    <a:lumMod val="25000"/>
                  </a:schemeClr>
                </a:solidFill>
                <a:latin typeface="Abadi" panose="020B0604020104020204" pitchFamily="34" charset="0"/>
              </a:rPr>
              <a:t>All launch sites are located on the coastal areas with proximities close to railways and highways but further from cities. </a:t>
            </a:r>
          </a:p>
          <a:p>
            <a:pPr algn="just">
              <a:lnSpc>
                <a:spcPct val="100000"/>
              </a:lnSpc>
              <a:spcBef>
                <a:spcPts val="1400"/>
              </a:spcBef>
            </a:pPr>
            <a:r>
              <a:rPr lang="en-US" sz="2200" dirty="0">
                <a:solidFill>
                  <a:schemeClr val="accent3">
                    <a:lumMod val="25000"/>
                  </a:schemeClr>
                </a:solidFill>
                <a:latin typeface="Abadi" panose="020B0604020104020204" pitchFamily="34" charset="0"/>
              </a:rPr>
              <a:t>For predictive analysis, Decision Tree model gave the highest accuracy for predicting the launch outcomes for future data at 89%.</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6246"/>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8" name="TextBox 7">
            <a:extLst>
              <a:ext uri="{FF2B5EF4-FFF2-40B4-BE49-F238E27FC236}">
                <a16:creationId xmlns:a16="http://schemas.microsoft.com/office/drawing/2014/main" id="{A405D23C-1EAF-7C2F-260C-244768571596}"/>
              </a:ext>
            </a:extLst>
          </p:cNvPr>
          <p:cNvSpPr txBox="1"/>
          <p:nvPr/>
        </p:nvSpPr>
        <p:spPr>
          <a:xfrm>
            <a:off x="906389" y="5177420"/>
            <a:ext cx="4472247" cy="1200329"/>
          </a:xfrm>
          <a:prstGeom prst="rect">
            <a:avLst/>
          </a:prstGeom>
          <a:noFill/>
        </p:spPr>
        <p:txBody>
          <a:bodyPr wrap="square" rtlCol="0">
            <a:spAutoFit/>
          </a:bodyPr>
          <a:lstStyle/>
          <a:p>
            <a:r>
              <a:rPr lang="en-MY" dirty="0">
                <a:latin typeface="Abadi" panose="020B0604020104020204" pitchFamily="34" charset="0"/>
              </a:rPr>
              <a:t>Landing outcomes ‘Class’ with 1 being successful and 0 being failure shows that mean success rate of Falcon 9 launches at 67%.</a:t>
            </a:r>
          </a:p>
        </p:txBody>
      </p:sp>
      <p:pic>
        <p:nvPicPr>
          <p:cNvPr id="10" name="Picture 9">
            <a:extLst>
              <a:ext uri="{FF2B5EF4-FFF2-40B4-BE49-F238E27FC236}">
                <a16:creationId xmlns:a16="http://schemas.microsoft.com/office/drawing/2014/main" id="{965863E4-33B7-EAED-E1D7-AA8BDCD4BE5E}"/>
              </a:ext>
            </a:extLst>
          </p:cNvPr>
          <p:cNvPicPr>
            <a:picLocks noChangeAspect="1"/>
          </p:cNvPicPr>
          <p:nvPr/>
        </p:nvPicPr>
        <p:blipFill>
          <a:blip r:embed="rId4"/>
          <a:stretch>
            <a:fillRect/>
          </a:stretch>
        </p:blipFill>
        <p:spPr>
          <a:xfrm>
            <a:off x="1041629" y="2249873"/>
            <a:ext cx="3534268" cy="2457793"/>
          </a:xfrm>
          <a:prstGeom prst="rect">
            <a:avLst/>
          </a:prstGeom>
        </p:spPr>
      </p:pic>
      <p:pic>
        <p:nvPicPr>
          <p:cNvPr id="13" name="Picture 12">
            <a:extLst>
              <a:ext uri="{FF2B5EF4-FFF2-40B4-BE49-F238E27FC236}">
                <a16:creationId xmlns:a16="http://schemas.microsoft.com/office/drawing/2014/main" id="{5F61CE3E-76E0-D676-3CF0-D5DD1A62C0CF}"/>
              </a:ext>
            </a:extLst>
          </p:cNvPr>
          <p:cNvPicPr>
            <a:picLocks noChangeAspect="1"/>
          </p:cNvPicPr>
          <p:nvPr/>
        </p:nvPicPr>
        <p:blipFill>
          <a:blip r:embed="rId5"/>
          <a:srcRect b="5870"/>
          <a:stretch/>
        </p:blipFill>
        <p:spPr>
          <a:xfrm>
            <a:off x="6049157" y="2416166"/>
            <a:ext cx="4733665" cy="2125206"/>
          </a:xfrm>
          <a:prstGeom prst="rect">
            <a:avLst/>
          </a:prstGeom>
        </p:spPr>
      </p:pic>
      <p:sp>
        <p:nvSpPr>
          <p:cNvPr id="14" name="TextBox 13">
            <a:extLst>
              <a:ext uri="{FF2B5EF4-FFF2-40B4-BE49-F238E27FC236}">
                <a16:creationId xmlns:a16="http://schemas.microsoft.com/office/drawing/2014/main" id="{E82DF1A1-878E-7142-551C-AE50B80B037E}"/>
              </a:ext>
            </a:extLst>
          </p:cNvPr>
          <p:cNvSpPr txBox="1"/>
          <p:nvPr/>
        </p:nvSpPr>
        <p:spPr>
          <a:xfrm>
            <a:off x="6096000" y="5090139"/>
            <a:ext cx="4472247" cy="646331"/>
          </a:xfrm>
          <a:prstGeom prst="rect">
            <a:avLst/>
          </a:prstGeom>
          <a:noFill/>
        </p:spPr>
        <p:txBody>
          <a:bodyPr wrap="square" rtlCol="0">
            <a:spAutoFit/>
          </a:bodyPr>
          <a:lstStyle/>
          <a:p>
            <a:pPr algn="ctr"/>
            <a:r>
              <a:rPr lang="en-MY" dirty="0">
                <a:latin typeface="Abadi" panose="020B0604020104020204" pitchFamily="34" charset="0"/>
              </a:rPr>
              <a:t>The highest successful mission outcomes was landings on drone ships at 45%.</a:t>
            </a:r>
          </a:p>
        </p:txBody>
      </p:sp>
      <p:sp>
        <p:nvSpPr>
          <p:cNvPr id="15" name="TextBox 14">
            <a:extLst>
              <a:ext uri="{FF2B5EF4-FFF2-40B4-BE49-F238E27FC236}">
                <a16:creationId xmlns:a16="http://schemas.microsoft.com/office/drawing/2014/main" id="{CF4CCADA-37ED-CC5A-2FED-9CB134EA4276}"/>
              </a:ext>
            </a:extLst>
          </p:cNvPr>
          <p:cNvSpPr txBox="1"/>
          <p:nvPr/>
        </p:nvSpPr>
        <p:spPr>
          <a:xfrm>
            <a:off x="2090952" y="4797751"/>
            <a:ext cx="3837407" cy="584775"/>
          </a:xfrm>
          <a:prstGeom prst="rect">
            <a:avLst/>
          </a:prstGeom>
          <a:noFill/>
        </p:spPr>
        <p:txBody>
          <a:bodyPr wrap="square" rtlCol="0">
            <a:spAutoFit/>
          </a:bodyPr>
          <a:lstStyle/>
          <a:p>
            <a:r>
              <a:rPr lang="en-MY" sz="1600" dirty="0">
                <a:latin typeface="Abadi" panose="020B0604020104020204" pitchFamily="34" charset="0"/>
              </a:rPr>
              <a:t>Figure 30</a:t>
            </a:r>
          </a:p>
          <a:p>
            <a:endParaRPr lang="en-MY" sz="1600" dirty="0">
              <a:latin typeface="Abadi" panose="020B0604020104020204" pitchFamily="34" charset="0"/>
            </a:endParaRPr>
          </a:p>
        </p:txBody>
      </p:sp>
      <p:sp>
        <p:nvSpPr>
          <p:cNvPr id="16" name="TextBox 15">
            <a:extLst>
              <a:ext uri="{FF2B5EF4-FFF2-40B4-BE49-F238E27FC236}">
                <a16:creationId xmlns:a16="http://schemas.microsoft.com/office/drawing/2014/main" id="{C7957ABB-F14C-1FAF-739E-3767494045BD}"/>
              </a:ext>
            </a:extLst>
          </p:cNvPr>
          <p:cNvSpPr txBox="1"/>
          <p:nvPr/>
        </p:nvSpPr>
        <p:spPr>
          <a:xfrm>
            <a:off x="7942813" y="4673757"/>
            <a:ext cx="3837407" cy="584775"/>
          </a:xfrm>
          <a:prstGeom prst="rect">
            <a:avLst/>
          </a:prstGeom>
          <a:noFill/>
        </p:spPr>
        <p:txBody>
          <a:bodyPr wrap="square" rtlCol="0">
            <a:spAutoFit/>
          </a:bodyPr>
          <a:lstStyle/>
          <a:p>
            <a:r>
              <a:rPr lang="en-MY" sz="1600" dirty="0">
                <a:latin typeface="Abadi" panose="020B0604020104020204" pitchFamily="34" charset="0"/>
              </a:rPr>
              <a:t>Figure 31</a:t>
            </a:r>
          </a:p>
          <a:p>
            <a:endParaRPr lang="en-MY" sz="1600" dirty="0">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792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4900" dirty="0">
                <a:solidFill>
                  <a:schemeClr val="accent3">
                    <a:lumMod val="25000"/>
                  </a:schemeClr>
                </a:solidFill>
                <a:latin typeface="Abadi"/>
              </a:rPr>
              <a:t>Data collection methodology:</a:t>
            </a:r>
          </a:p>
          <a:p>
            <a:pPr lvl="1">
              <a:lnSpc>
                <a:spcPct val="120000"/>
              </a:lnSpc>
              <a:spcBef>
                <a:spcPts val="1400"/>
              </a:spcBef>
            </a:pPr>
            <a:r>
              <a:rPr lang="en-US" sz="4900" dirty="0">
                <a:solidFill>
                  <a:schemeClr val="bg2">
                    <a:lumMod val="50000"/>
                  </a:schemeClr>
                </a:solidFill>
                <a:latin typeface="Abadi"/>
              </a:rPr>
              <a:t>SpaceX API</a:t>
            </a:r>
          </a:p>
          <a:p>
            <a:pPr lvl="1">
              <a:lnSpc>
                <a:spcPct val="120000"/>
              </a:lnSpc>
              <a:spcBef>
                <a:spcPts val="1400"/>
              </a:spcBef>
            </a:pPr>
            <a:r>
              <a:rPr lang="en-US" sz="4900" dirty="0">
                <a:solidFill>
                  <a:schemeClr val="bg2">
                    <a:lumMod val="50000"/>
                  </a:schemeClr>
                </a:solidFill>
                <a:latin typeface="Abadi"/>
              </a:rPr>
              <a:t>Beautiful Soup HTML Parser</a:t>
            </a:r>
          </a:p>
          <a:p>
            <a:pPr>
              <a:lnSpc>
                <a:spcPct val="120000"/>
              </a:lnSpc>
              <a:spcBef>
                <a:spcPts val="1400"/>
              </a:spcBef>
            </a:pPr>
            <a:r>
              <a:rPr lang="en-US" sz="4900" dirty="0">
                <a:solidFill>
                  <a:schemeClr val="accent3">
                    <a:lumMod val="25000"/>
                  </a:schemeClr>
                </a:solidFill>
                <a:latin typeface="Abadi"/>
              </a:rPr>
              <a:t>Perform data wrangling</a:t>
            </a:r>
          </a:p>
          <a:p>
            <a:pPr lvl="1">
              <a:lnSpc>
                <a:spcPct val="120000"/>
              </a:lnSpc>
              <a:spcBef>
                <a:spcPts val="1400"/>
              </a:spcBef>
            </a:pPr>
            <a:r>
              <a:rPr lang="en-US" sz="4900" dirty="0">
                <a:solidFill>
                  <a:schemeClr val="bg2">
                    <a:lumMod val="50000"/>
                  </a:schemeClr>
                </a:solidFill>
                <a:latin typeface="Abadi"/>
              </a:rPr>
              <a:t>Dealing with missing values, generating labels and exploratory data analysis</a:t>
            </a:r>
          </a:p>
          <a:p>
            <a:pPr>
              <a:lnSpc>
                <a:spcPct val="120000"/>
              </a:lnSpc>
              <a:spcBef>
                <a:spcPts val="1400"/>
              </a:spcBef>
            </a:pPr>
            <a:r>
              <a:rPr lang="en-US" sz="4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4900" dirty="0">
                <a:solidFill>
                  <a:schemeClr val="accent3">
                    <a:lumMod val="25000"/>
                  </a:schemeClr>
                </a:solidFill>
                <a:latin typeface="Abadi"/>
              </a:rPr>
              <a:t>Perform interactive visual analytics using Folium and </a:t>
            </a:r>
            <a:r>
              <a:rPr lang="en-US" sz="4900" dirty="0" err="1">
                <a:solidFill>
                  <a:schemeClr val="accent3">
                    <a:lumMod val="25000"/>
                  </a:schemeClr>
                </a:solidFill>
                <a:latin typeface="Abadi"/>
              </a:rPr>
              <a:t>Plotly</a:t>
            </a:r>
            <a:r>
              <a:rPr lang="en-US" sz="4900" dirty="0">
                <a:solidFill>
                  <a:schemeClr val="accent3">
                    <a:lumMod val="25000"/>
                  </a:schemeClr>
                </a:solidFill>
                <a:latin typeface="Abadi"/>
              </a:rPr>
              <a:t> Dash</a:t>
            </a:r>
          </a:p>
          <a:p>
            <a:pPr>
              <a:lnSpc>
                <a:spcPct val="120000"/>
              </a:lnSpc>
              <a:spcBef>
                <a:spcPts val="1400"/>
              </a:spcBef>
            </a:pPr>
            <a:r>
              <a:rPr lang="en-US" sz="4900" dirty="0">
                <a:solidFill>
                  <a:schemeClr val="accent3">
                    <a:lumMod val="25000"/>
                  </a:schemeClr>
                </a:solidFill>
                <a:latin typeface="Abadi"/>
              </a:rPr>
              <a:t>Perform predictive analysis using classification models</a:t>
            </a:r>
          </a:p>
          <a:p>
            <a:pPr lvl="1">
              <a:lnSpc>
                <a:spcPct val="120000"/>
              </a:lnSpc>
              <a:spcBef>
                <a:spcPts val="1400"/>
              </a:spcBef>
            </a:pPr>
            <a:r>
              <a:rPr lang="en-US" sz="4900" dirty="0">
                <a:solidFill>
                  <a:schemeClr val="bg2">
                    <a:lumMod val="50000"/>
                  </a:schemeClr>
                </a:solidFill>
                <a:latin typeface="Abadi"/>
              </a:rPr>
              <a:t>Defining X and Y data for training and testing, using </a:t>
            </a:r>
            <a:r>
              <a:rPr lang="en-US" sz="4900" dirty="0" err="1">
                <a:solidFill>
                  <a:schemeClr val="bg2">
                    <a:lumMod val="50000"/>
                  </a:schemeClr>
                </a:solidFill>
                <a:latin typeface="Abadi"/>
              </a:rPr>
              <a:t>GridSearchCV</a:t>
            </a:r>
            <a:r>
              <a:rPr lang="en-US" sz="4900" dirty="0">
                <a:solidFill>
                  <a:schemeClr val="bg2">
                    <a:lumMod val="50000"/>
                  </a:schemeClr>
                </a:solidFill>
                <a:latin typeface="Abadi"/>
              </a:rPr>
              <a:t> on models to find best parameters for tuning and best accuracy for data validation and prediction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400" dirty="0">
                <a:latin typeface="Abadi" panose="020B0604020104020204" pitchFamily="34" charset="0"/>
              </a:rPr>
              <a:t>Data sets were collected in two methods:</a:t>
            </a:r>
          </a:p>
          <a:p>
            <a:r>
              <a:rPr lang="en-US" sz="2400" dirty="0">
                <a:latin typeface="Abadi" panose="020B0604020104020204" pitchFamily="34" charset="0"/>
              </a:rPr>
              <a:t>Using SpaceX API</a:t>
            </a:r>
          </a:p>
          <a:p>
            <a:r>
              <a:rPr lang="en-US" sz="2400" dirty="0">
                <a:latin typeface="Abadi" panose="020B0604020104020204" pitchFamily="34" charset="0"/>
              </a:rPr>
              <a:t>Using Beautiful Soup HTML parser to parse Falcon 9 Wikipedia webpage content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64686" y="1087699"/>
            <a:ext cx="3362834"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4"/>
              </a:rPr>
              <a:t>https://github.com/hemz19-05/Capstone-Project---IBM-Data-Science/blob/main/jupyter-labs-spacex-data-collection-api.ipynb</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7B5EB397-0A83-451F-7266-73BCCC6DC75C}"/>
              </a:ext>
            </a:extLst>
          </p:cNvPr>
          <p:cNvGraphicFramePr/>
          <p:nvPr>
            <p:extLst>
              <p:ext uri="{D42A27DB-BD31-4B8C-83A1-F6EECF244321}">
                <p14:modId xmlns:p14="http://schemas.microsoft.com/office/powerpoint/2010/main" val="2928543374"/>
              </p:ext>
            </p:extLst>
          </p:nvPr>
        </p:nvGraphicFramePr>
        <p:xfrm>
          <a:off x="3657600" y="1087699"/>
          <a:ext cx="8252593" cy="53395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10990"/>
            <a:ext cx="2837713" cy="2560320"/>
          </a:xfrm>
          <a:prstGeom prst="rect">
            <a:avLst/>
          </a:prstGeom>
        </p:spPr>
        <p:txBody>
          <a:bodyPr lIns="91440" tIns="45720" rIns="91440" bIns="45720" anchor="t">
            <a:noAutofit/>
          </a:bodyPr>
          <a:lstStyle/>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https://github.com/hemz19-05/Capstone-Project---IBM-Data-Science/blob/main/jupyter-labs-webscraping.ipynb</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06389" y="56578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1C1B43CC-F2D3-4783-12A9-7E571F21D2EF}"/>
              </a:ext>
            </a:extLst>
          </p:cNvPr>
          <p:cNvGraphicFramePr/>
          <p:nvPr>
            <p:extLst>
              <p:ext uri="{D42A27DB-BD31-4B8C-83A1-F6EECF244321}">
                <p14:modId xmlns:p14="http://schemas.microsoft.com/office/powerpoint/2010/main" val="125196676"/>
              </p:ext>
            </p:extLst>
          </p:nvPr>
        </p:nvGraphicFramePr>
        <p:xfrm>
          <a:off x="3973484" y="1141964"/>
          <a:ext cx="8082674" cy="51773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8640</TotalTime>
  <Words>3034</Words>
  <Application>Microsoft Office PowerPoint</Application>
  <PresentationFormat>Widescreen</PresentationFormat>
  <Paragraphs>296</Paragraphs>
  <Slides>47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Hemz Kandivan</cp:lastModifiedBy>
  <cp:revision>200</cp:revision>
  <dcterms:created xsi:type="dcterms:W3CDTF">2021-04-29T18:58:34Z</dcterms:created>
  <dcterms:modified xsi:type="dcterms:W3CDTF">2025-03-19T09:20:55Z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